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79" r:id="rId3"/>
    <p:sldId id="258" r:id="rId4"/>
    <p:sldId id="260" r:id="rId5"/>
    <p:sldId id="261" r:id="rId6"/>
    <p:sldId id="262" r:id="rId7"/>
    <p:sldId id="264" r:id="rId8"/>
    <p:sldId id="272" r:id="rId9"/>
    <p:sldId id="263" r:id="rId10"/>
    <p:sldId id="265" r:id="rId11"/>
    <p:sldId id="274" r:id="rId12"/>
    <p:sldId id="267" r:id="rId13"/>
    <p:sldId id="266" r:id="rId14"/>
    <p:sldId id="275" r:id="rId15"/>
    <p:sldId id="268" r:id="rId16"/>
    <p:sldId id="269" r:id="rId17"/>
    <p:sldId id="276" r:id="rId18"/>
    <p:sldId id="270" r:id="rId19"/>
    <p:sldId id="277" r:id="rId20"/>
    <p:sldId id="271" r:id="rId21"/>
    <p:sldId id="281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AIYEN\DAY_HOC\DIALI_8\BAI_5_DANCUXAHOI_CHAUA\Bi&#7875;u%20&#273;&#789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AIYEN\DAY_HOC\DIALI_8\BAI_5_DANCUXAHOI_CHAUA\Bi&#7875;u%20&#273;&#789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Sheet1!$G$3</c:f>
              <c:strCache>
                <c:ptCount val="1"/>
                <c:pt idx="0">
                  <c:v>Dân số (triệu người)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Sheet1!$F$4:$F$8</c:f>
              <c:strCache>
                <c:ptCount val="5"/>
                <c:pt idx="0">
                  <c:v>Châu Á</c:v>
                </c:pt>
                <c:pt idx="1">
                  <c:v>Châu Âu</c:v>
                </c:pt>
                <c:pt idx="2">
                  <c:v>Châu Đại Dương</c:v>
                </c:pt>
                <c:pt idx="3">
                  <c:v>Châu Mĩ</c:v>
                </c:pt>
                <c:pt idx="4">
                  <c:v>Châu Phi</c:v>
                </c:pt>
              </c:strCache>
            </c:strRef>
          </c:cat>
          <c:val>
            <c:numRef>
              <c:f>Sheet1!$G$4:$G$8</c:f>
              <c:numCache>
                <c:formatCode>General</c:formatCode>
                <c:ptCount val="5"/>
                <c:pt idx="0">
                  <c:v>4397</c:v>
                </c:pt>
                <c:pt idx="1">
                  <c:v>742</c:v>
                </c:pt>
                <c:pt idx="2">
                  <c:v>40</c:v>
                </c:pt>
                <c:pt idx="3">
                  <c:v>987</c:v>
                </c:pt>
                <c:pt idx="4">
                  <c:v>1171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409280"/>
        <c:axId val="75410816"/>
      </c:barChart>
      <c:catAx>
        <c:axId val="7540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5410816"/>
        <c:crosses val="autoZero"/>
        <c:auto val="1"/>
        <c:lblAlgn val="ctr"/>
        <c:lblOffset val="100"/>
        <c:noMultiLvlLbl val="0"/>
      </c:catAx>
      <c:valAx>
        <c:axId val="75410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54092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46905074365705"/>
          <c:y val="3.3333333333333333E-2"/>
          <c:w val="0.79469761592300958"/>
          <c:h val="0.8926561679790026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Sheet1!$D$35:$D$44</c:f>
              <c:strCache>
                <c:ptCount val="10"/>
                <c:pt idx="0">
                  <c:v>China</c:v>
                </c:pt>
                <c:pt idx="1">
                  <c:v>India</c:v>
                </c:pt>
                <c:pt idx="2">
                  <c:v>USA</c:v>
                </c:pt>
                <c:pt idx="3">
                  <c:v>Indonesia</c:v>
                </c:pt>
                <c:pt idx="4">
                  <c:v>Brazil</c:v>
                </c:pt>
                <c:pt idx="5">
                  <c:v>Pakistan</c:v>
                </c:pt>
                <c:pt idx="6">
                  <c:v>Nigeria</c:v>
                </c:pt>
                <c:pt idx="7">
                  <c:v>Bangladesh</c:v>
                </c:pt>
                <c:pt idx="8">
                  <c:v>Russia</c:v>
                </c:pt>
                <c:pt idx="9">
                  <c:v>Mexico</c:v>
                </c:pt>
              </c:strCache>
            </c:strRef>
          </c:cat>
          <c:val>
            <c:numRef>
              <c:f>Sheet1!$E$35:$E$44</c:f>
              <c:numCache>
                <c:formatCode>General</c:formatCode>
                <c:ptCount val="10"/>
                <c:pt idx="0">
                  <c:v>1372</c:v>
                </c:pt>
                <c:pt idx="1">
                  <c:v>1314</c:v>
                </c:pt>
                <c:pt idx="2">
                  <c:v>321</c:v>
                </c:pt>
                <c:pt idx="3">
                  <c:v>255</c:v>
                </c:pt>
                <c:pt idx="4">
                  <c:v>204</c:v>
                </c:pt>
                <c:pt idx="5">
                  <c:v>199</c:v>
                </c:pt>
                <c:pt idx="6">
                  <c:v>182</c:v>
                </c:pt>
                <c:pt idx="7">
                  <c:v>160</c:v>
                </c:pt>
                <c:pt idx="8">
                  <c:v>144</c:v>
                </c:pt>
                <c:pt idx="9">
                  <c:v>127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441472"/>
        <c:axId val="74443008"/>
      </c:barChart>
      <c:catAx>
        <c:axId val="74441472"/>
        <c:scaling>
          <c:orientation val="minMax"/>
        </c:scaling>
        <c:delete val="0"/>
        <c:axPos val="l"/>
        <c:majorTickMark val="out"/>
        <c:minorTickMark val="none"/>
        <c:tickLblPos val="nextTo"/>
        <c:crossAx val="74443008"/>
        <c:crosses val="autoZero"/>
        <c:auto val="1"/>
        <c:lblAlgn val="ctr"/>
        <c:lblOffset val="100"/>
        <c:noMultiLvlLbl val="0"/>
      </c:catAx>
      <c:valAx>
        <c:axId val="7444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441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F3D6D-3160-46D8-8D68-DAF519829B0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41EBEA-0B84-4E79-AAB5-1D8C81EC3C49}">
      <dgm:prSet phldrT="[Text]" custT="1"/>
      <dgm:spPr/>
      <dgm:t>
        <a:bodyPr/>
        <a:lstStyle/>
        <a:p>
          <a:r>
            <a:rPr lang="en-US" sz="2400" dirty="0" err="1" smtClean="0">
              <a:latin typeface="Arial Narrow" pitchFamily="34" charset="0"/>
            </a:rPr>
            <a:t>Gấp</a:t>
          </a:r>
          <a:r>
            <a:rPr lang="en-US" sz="2400" dirty="0" smtClean="0">
              <a:latin typeface="Arial Narrow" pitchFamily="34" charset="0"/>
            </a:rPr>
            <a:t> 4 </a:t>
          </a:r>
          <a:r>
            <a:rPr lang="en-US" sz="2400" dirty="0" err="1" smtClean="0">
              <a:latin typeface="Arial Narrow" pitchFamily="34" charset="0"/>
            </a:rPr>
            <a:t>lần</a:t>
          </a:r>
          <a:r>
            <a:rPr lang="en-US" sz="2400" dirty="0" smtClean="0">
              <a:latin typeface="Arial Narrow" pitchFamily="34" charset="0"/>
            </a:rPr>
            <a:t> DS </a:t>
          </a:r>
          <a:r>
            <a:rPr lang="en-US" sz="2400" dirty="0" err="1" smtClean="0">
              <a:latin typeface="Arial Narrow" pitchFamily="34" charset="0"/>
            </a:rPr>
            <a:t>châu</a:t>
          </a:r>
          <a:r>
            <a:rPr lang="en-US" sz="2400" dirty="0" smtClean="0">
              <a:latin typeface="Arial Narrow" pitchFamily="34" charset="0"/>
            </a:rPr>
            <a:t> Phi</a:t>
          </a:r>
          <a:endParaRPr lang="en-US" sz="2400" dirty="0">
            <a:latin typeface="Arial Narrow" pitchFamily="34" charset="0"/>
          </a:endParaRPr>
        </a:p>
      </dgm:t>
    </dgm:pt>
    <dgm:pt modelId="{3C8B0126-A161-4CEA-A672-EA1DAC4FDF0C}" type="parTrans" cxnId="{C26B9738-0317-4D4C-84E3-B3AFA0B76305}">
      <dgm:prSet/>
      <dgm:spPr/>
      <dgm:t>
        <a:bodyPr/>
        <a:lstStyle/>
        <a:p>
          <a:endParaRPr lang="en-US"/>
        </a:p>
      </dgm:t>
    </dgm:pt>
    <dgm:pt modelId="{CFFAAA3F-A258-40E5-B864-7F377534F4E0}" type="sibTrans" cxnId="{C26B9738-0317-4D4C-84E3-B3AFA0B76305}">
      <dgm:prSet/>
      <dgm:spPr/>
      <dgm:t>
        <a:bodyPr/>
        <a:lstStyle/>
        <a:p>
          <a:endParaRPr lang="en-US"/>
        </a:p>
      </dgm:t>
    </dgm:pt>
    <dgm:pt modelId="{8C09A61C-CF0C-40B5-AAD7-AB84D176F9DF}">
      <dgm:prSet phldrT="[Text]" custT="1"/>
      <dgm:spPr/>
      <dgm:t>
        <a:bodyPr/>
        <a:lstStyle/>
        <a:p>
          <a:r>
            <a:rPr lang="en-US" sz="2400" dirty="0" err="1" smtClean="0">
              <a:latin typeface="Arial Narrow" pitchFamily="34" charset="0"/>
            </a:rPr>
            <a:t>Gấp</a:t>
          </a:r>
          <a:r>
            <a:rPr lang="en-US" sz="2400" dirty="0" smtClean="0">
              <a:latin typeface="Arial Narrow" pitchFamily="34" charset="0"/>
            </a:rPr>
            <a:t> 4,5 </a:t>
          </a:r>
          <a:r>
            <a:rPr lang="en-US" sz="2400" dirty="0" err="1" smtClean="0">
              <a:latin typeface="Arial Narrow" pitchFamily="34" charset="0"/>
            </a:rPr>
            <a:t>lần</a:t>
          </a:r>
          <a:r>
            <a:rPr lang="en-US" sz="2400" dirty="0" smtClean="0">
              <a:latin typeface="Arial Narrow" pitchFamily="34" charset="0"/>
            </a:rPr>
            <a:t> </a:t>
          </a:r>
          <a:r>
            <a:rPr lang="en-US" sz="2400" dirty="0" err="1" smtClean="0">
              <a:latin typeface="Arial Narrow" pitchFamily="34" charset="0"/>
            </a:rPr>
            <a:t>dân</a:t>
          </a:r>
          <a:r>
            <a:rPr lang="en-US" sz="2400" dirty="0" smtClean="0">
              <a:latin typeface="Arial Narrow" pitchFamily="34" charset="0"/>
            </a:rPr>
            <a:t> </a:t>
          </a:r>
          <a:r>
            <a:rPr lang="en-US" sz="2400" dirty="0" err="1" smtClean="0">
              <a:latin typeface="Arial Narrow" pitchFamily="34" charset="0"/>
            </a:rPr>
            <a:t>số</a:t>
          </a:r>
          <a:r>
            <a:rPr lang="en-US" sz="2400" dirty="0" smtClean="0">
              <a:latin typeface="Arial Narrow" pitchFamily="34" charset="0"/>
            </a:rPr>
            <a:t> </a:t>
          </a:r>
          <a:r>
            <a:rPr lang="en-US" sz="2400" dirty="0" err="1" smtClean="0">
              <a:latin typeface="Arial Narrow" pitchFamily="34" charset="0"/>
            </a:rPr>
            <a:t>châu</a:t>
          </a:r>
          <a:r>
            <a:rPr lang="en-US" sz="2400" dirty="0" smtClean="0">
              <a:latin typeface="Arial Narrow" pitchFamily="34" charset="0"/>
            </a:rPr>
            <a:t> </a:t>
          </a:r>
          <a:r>
            <a:rPr lang="en-US" sz="2400" dirty="0" err="1" smtClean="0">
              <a:latin typeface="Arial Narrow" pitchFamily="34" charset="0"/>
            </a:rPr>
            <a:t>Mĩ</a:t>
          </a:r>
          <a:endParaRPr lang="en-US" sz="2400" dirty="0">
            <a:latin typeface="Arial Narrow" pitchFamily="34" charset="0"/>
          </a:endParaRPr>
        </a:p>
      </dgm:t>
    </dgm:pt>
    <dgm:pt modelId="{8EEE6A25-7B9F-4979-910B-47ECACD81E43}" type="parTrans" cxnId="{3785EDA1-FD1C-4891-B9CB-6162F607FCF6}">
      <dgm:prSet/>
      <dgm:spPr/>
      <dgm:t>
        <a:bodyPr/>
        <a:lstStyle/>
        <a:p>
          <a:endParaRPr lang="en-US"/>
        </a:p>
      </dgm:t>
    </dgm:pt>
    <dgm:pt modelId="{45B9E453-2D4F-41D5-AF2A-1C7FB7D7F5CD}" type="sibTrans" cxnId="{3785EDA1-FD1C-4891-B9CB-6162F607FCF6}">
      <dgm:prSet/>
      <dgm:spPr/>
      <dgm:t>
        <a:bodyPr/>
        <a:lstStyle/>
        <a:p>
          <a:endParaRPr lang="en-US"/>
        </a:p>
      </dgm:t>
    </dgm:pt>
    <dgm:pt modelId="{1B1C3E51-F812-42CE-B92C-097DB85412E4}">
      <dgm:prSet phldrT="[Text]" custT="1"/>
      <dgm:spPr/>
      <dgm:t>
        <a:bodyPr/>
        <a:lstStyle/>
        <a:p>
          <a:r>
            <a:rPr lang="en-US" sz="2400" dirty="0" err="1" smtClean="0">
              <a:latin typeface="Arial Narrow" pitchFamily="34" charset="0"/>
            </a:rPr>
            <a:t>Gấp</a:t>
          </a:r>
          <a:r>
            <a:rPr lang="en-US" sz="2400" dirty="0" smtClean="0">
              <a:latin typeface="Arial Narrow" pitchFamily="34" charset="0"/>
            </a:rPr>
            <a:t> 5,7 </a:t>
          </a:r>
          <a:r>
            <a:rPr lang="en-US" sz="2400" dirty="0" err="1" smtClean="0">
              <a:latin typeface="Arial Narrow" pitchFamily="34" charset="0"/>
            </a:rPr>
            <a:t>lần</a:t>
          </a:r>
          <a:r>
            <a:rPr lang="en-US" sz="2400" dirty="0" smtClean="0">
              <a:latin typeface="Arial Narrow" pitchFamily="34" charset="0"/>
            </a:rPr>
            <a:t> </a:t>
          </a:r>
          <a:r>
            <a:rPr lang="en-US" sz="2400" dirty="0" err="1" smtClean="0">
              <a:latin typeface="Arial Narrow" pitchFamily="34" charset="0"/>
            </a:rPr>
            <a:t>dân</a:t>
          </a:r>
          <a:r>
            <a:rPr lang="en-US" sz="2400" dirty="0" smtClean="0">
              <a:latin typeface="Arial Narrow" pitchFamily="34" charset="0"/>
            </a:rPr>
            <a:t> </a:t>
          </a:r>
          <a:r>
            <a:rPr lang="en-US" sz="2400" dirty="0" err="1" smtClean="0">
              <a:latin typeface="Arial Narrow" pitchFamily="34" charset="0"/>
            </a:rPr>
            <a:t>số</a:t>
          </a:r>
          <a:r>
            <a:rPr lang="en-US" sz="2400" dirty="0" smtClean="0">
              <a:latin typeface="Arial Narrow" pitchFamily="34" charset="0"/>
            </a:rPr>
            <a:t> </a:t>
          </a:r>
          <a:r>
            <a:rPr lang="en-US" sz="2400" dirty="0" err="1" smtClean="0">
              <a:latin typeface="Arial Narrow" pitchFamily="34" charset="0"/>
            </a:rPr>
            <a:t>châu</a:t>
          </a:r>
          <a:r>
            <a:rPr lang="en-US" sz="2400" dirty="0" smtClean="0">
              <a:latin typeface="Arial Narrow" pitchFamily="34" charset="0"/>
            </a:rPr>
            <a:t> </a:t>
          </a:r>
          <a:r>
            <a:rPr lang="en-US" sz="2400" dirty="0" err="1" smtClean="0">
              <a:latin typeface="Arial Narrow" pitchFamily="34" charset="0"/>
            </a:rPr>
            <a:t>Âu</a:t>
          </a:r>
          <a:endParaRPr lang="en-US" sz="2400" dirty="0">
            <a:latin typeface="Arial Narrow" pitchFamily="34" charset="0"/>
          </a:endParaRPr>
        </a:p>
      </dgm:t>
    </dgm:pt>
    <dgm:pt modelId="{91825731-E67B-4112-96BD-F9424D3631C1}" type="parTrans" cxnId="{53A09E26-3B01-40B8-865D-1D492443D31C}">
      <dgm:prSet/>
      <dgm:spPr/>
      <dgm:t>
        <a:bodyPr/>
        <a:lstStyle/>
        <a:p>
          <a:endParaRPr lang="en-US"/>
        </a:p>
      </dgm:t>
    </dgm:pt>
    <dgm:pt modelId="{4BBBCE1F-28CE-4861-84CF-90E9C7085F7C}" type="sibTrans" cxnId="{53A09E26-3B01-40B8-865D-1D492443D31C}">
      <dgm:prSet/>
      <dgm:spPr/>
      <dgm:t>
        <a:bodyPr/>
        <a:lstStyle/>
        <a:p>
          <a:endParaRPr lang="en-US"/>
        </a:p>
      </dgm:t>
    </dgm:pt>
    <dgm:pt modelId="{3200EC5A-4BB7-4407-A489-1AB9C42A3753}">
      <dgm:prSet phldrT="[Text]" custT="1"/>
      <dgm:spPr/>
      <dgm:t>
        <a:bodyPr/>
        <a:lstStyle/>
        <a:p>
          <a:r>
            <a:rPr lang="en-US" sz="2400" dirty="0" err="1" smtClean="0">
              <a:latin typeface="Arial Narrow" pitchFamily="34" charset="0"/>
            </a:rPr>
            <a:t>Gấp</a:t>
          </a:r>
          <a:r>
            <a:rPr lang="en-US" sz="2400" dirty="0" smtClean="0">
              <a:latin typeface="Arial Narrow" pitchFamily="34" charset="0"/>
            </a:rPr>
            <a:t> 115 </a:t>
          </a:r>
          <a:r>
            <a:rPr lang="en-US" sz="2400" dirty="0" err="1" smtClean="0">
              <a:latin typeface="Arial Narrow" pitchFamily="34" charset="0"/>
            </a:rPr>
            <a:t>lần</a:t>
          </a:r>
          <a:r>
            <a:rPr lang="en-US" sz="2400" dirty="0" smtClean="0">
              <a:latin typeface="Arial Narrow" pitchFamily="34" charset="0"/>
            </a:rPr>
            <a:t> </a:t>
          </a:r>
          <a:r>
            <a:rPr lang="en-US" sz="2400" dirty="0" err="1" smtClean="0">
              <a:latin typeface="Arial Narrow" pitchFamily="34" charset="0"/>
            </a:rPr>
            <a:t>dân</a:t>
          </a:r>
          <a:r>
            <a:rPr lang="en-US" sz="2400" dirty="0" smtClean="0">
              <a:latin typeface="Arial Narrow" pitchFamily="34" charset="0"/>
            </a:rPr>
            <a:t> </a:t>
          </a:r>
          <a:r>
            <a:rPr lang="en-US" sz="2400" dirty="0" err="1" smtClean="0">
              <a:latin typeface="Arial Narrow" pitchFamily="34" charset="0"/>
            </a:rPr>
            <a:t>số</a:t>
          </a:r>
          <a:r>
            <a:rPr lang="en-US" sz="2400" dirty="0" smtClean="0">
              <a:latin typeface="Arial Narrow" pitchFamily="34" charset="0"/>
            </a:rPr>
            <a:t> </a:t>
          </a:r>
          <a:r>
            <a:rPr lang="en-US" sz="2400" dirty="0" err="1" smtClean="0">
              <a:latin typeface="Arial Narrow" pitchFamily="34" charset="0"/>
            </a:rPr>
            <a:t>châu</a:t>
          </a:r>
          <a:r>
            <a:rPr lang="en-US" sz="2400" dirty="0" smtClean="0">
              <a:latin typeface="Arial Narrow" pitchFamily="34" charset="0"/>
            </a:rPr>
            <a:t> </a:t>
          </a:r>
          <a:r>
            <a:rPr lang="en-US" sz="2400" dirty="0" err="1" smtClean="0">
              <a:latin typeface="Arial Narrow" pitchFamily="34" charset="0"/>
            </a:rPr>
            <a:t>Đại</a:t>
          </a:r>
          <a:r>
            <a:rPr lang="en-US" sz="2400" dirty="0" smtClean="0">
              <a:latin typeface="Arial Narrow" pitchFamily="34" charset="0"/>
            </a:rPr>
            <a:t> </a:t>
          </a:r>
          <a:r>
            <a:rPr lang="en-US" sz="2400" dirty="0" err="1" smtClean="0">
              <a:latin typeface="Arial Narrow" pitchFamily="34" charset="0"/>
            </a:rPr>
            <a:t>Dương</a:t>
          </a:r>
          <a:endParaRPr lang="en-US" sz="2400" dirty="0">
            <a:latin typeface="Arial Narrow" pitchFamily="34" charset="0"/>
          </a:endParaRPr>
        </a:p>
      </dgm:t>
    </dgm:pt>
    <dgm:pt modelId="{4823FD98-F37F-4774-B2DA-7ADD249EFF8C}" type="parTrans" cxnId="{8806858C-24D0-4792-9BF7-1816E41DC0B7}">
      <dgm:prSet/>
      <dgm:spPr/>
      <dgm:t>
        <a:bodyPr/>
        <a:lstStyle/>
        <a:p>
          <a:endParaRPr lang="en-US"/>
        </a:p>
      </dgm:t>
    </dgm:pt>
    <dgm:pt modelId="{29372FF6-F58D-47FA-8121-0A6F860C3433}" type="sibTrans" cxnId="{8806858C-24D0-4792-9BF7-1816E41DC0B7}">
      <dgm:prSet/>
      <dgm:spPr/>
      <dgm:t>
        <a:bodyPr/>
        <a:lstStyle/>
        <a:p>
          <a:endParaRPr lang="en-US"/>
        </a:p>
      </dgm:t>
    </dgm:pt>
    <dgm:pt modelId="{7ADC2AFD-41F5-4073-A28C-F80C4E207F0C}" type="pres">
      <dgm:prSet presAssocID="{F18F3D6D-3160-46D8-8D68-DAF519829B0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44E3D89-E649-495B-B098-65B31AF018F7}" type="pres">
      <dgm:prSet presAssocID="{5241EBEA-0B84-4E79-AAB5-1D8C81EC3C49}" presName="composite" presStyleCnt="0"/>
      <dgm:spPr/>
    </dgm:pt>
    <dgm:pt modelId="{E7C963ED-9243-4578-A092-320CC4F09971}" type="pres">
      <dgm:prSet presAssocID="{5241EBEA-0B84-4E79-AAB5-1D8C81EC3C49}" presName="LShape" presStyleLbl="alignNode1" presStyleIdx="0" presStyleCnt="7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  <dgm:pt modelId="{FD02705A-6501-46E6-81FE-A4B2925E2965}" type="pres">
      <dgm:prSet presAssocID="{5241EBEA-0B84-4E79-AAB5-1D8C81EC3C49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DB39E-5570-49A8-B309-3B0E9B691541}" type="pres">
      <dgm:prSet presAssocID="{5241EBEA-0B84-4E79-AAB5-1D8C81EC3C49}" presName="Triangle" presStyleLbl="alignNode1" presStyleIdx="1" presStyleCnt="7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50BAEFFB-CC8A-46C5-BED6-8910CD36B0D2}" type="pres">
      <dgm:prSet presAssocID="{CFFAAA3F-A258-40E5-B864-7F377534F4E0}" presName="sibTrans" presStyleCnt="0"/>
      <dgm:spPr/>
    </dgm:pt>
    <dgm:pt modelId="{EBCBD2CB-F212-44CF-B7B0-59640EDF81CC}" type="pres">
      <dgm:prSet presAssocID="{CFFAAA3F-A258-40E5-B864-7F377534F4E0}" presName="space" presStyleCnt="0"/>
      <dgm:spPr/>
    </dgm:pt>
    <dgm:pt modelId="{E7802182-30E1-45A2-B8FC-42DC2BBBCEA4}" type="pres">
      <dgm:prSet presAssocID="{8C09A61C-CF0C-40B5-AAD7-AB84D176F9DF}" presName="composite" presStyleCnt="0"/>
      <dgm:spPr/>
    </dgm:pt>
    <dgm:pt modelId="{45898D79-F40B-4F06-AFA4-CD10D6FD0625}" type="pres">
      <dgm:prSet presAssocID="{8C09A61C-CF0C-40B5-AAD7-AB84D176F9DF}" presName="LShape" presStyleLbl="alignNode1" presStyleIdx="2" presStyleCnt="7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E6A3DB36-7318-4118-8F81-232F702B8DEF}" type="pres">
      <dgm:prSet presAssocID="{8C09A61C-CF0C-40B5-AAD7-AB84D176F9DF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1AD7C-0BC7-4010-AA2A-E510B0DFE32C}" type="pres">
      <dgm:prSet presAssocID="{8C09A61C-CF0C-40B5-AAD7-AB84D176F9DF}" presName="Triangle" presStyleLbl="alignNode1" presStyleIdx="3" presStyleCnt="7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1E8155B1-2841-449C-AF2F-CA61994210EE}" type="pres">
      <dgm:prSet presAssocID="{45B9E453-2D4F-41D5-AF2A-1C7FB7D7F5CD}" presName="sibTrans" presStyleCnt="0"/>
      <dgm:spPr/>
    </dgm:pt>
    <dgm:pt modelId="{FDFFDE44-745D-4DCF-9904-CEE08AFA51AF}" type="pres">
      <dgm:prSet presAssocID="{45B9E453-2D4F-41D5-AF2A-1C7FB7D7F5CD}" presName="space" presStyleCnt="0"/>
      <dgm:spPr/>
    </dgm:pt>
    <dgm:pt modelId="{E8AAD941-406C-4C2C-842E-F247C6F9969E}" type="pres">
      <dgm:prSet presAssocID="{1B1C3E51-F812-42CE-B92C-097DB85412E4}" presName="composite" presStyleCnt="0"/>
      <dgm:spPr/>
    </dgm:pt>
    <dgm:pt modelId="{5FEA94F1-D98F-4A55-ACAE-AE038375AA66}" type="pres">
      <dgm:prSet presAssocID="{1B1C3E51-F812-42CE-B92C-097DB85412E4}" presName="LShape" presStyleLbl="alignNode1" presStyleIdx="4" presStyleCnt="7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ED5F83E9-DBCF-467D-9010-5D14AD42BBD7}" type="pres">
      <dgm:prSet presAssocID="{1B1C3E51-F812-42CE-B92C-097DB85412E4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07F1F-27CE-4398-913B-1EF8A0523D24}" type="pres">
      <dgm:prSet presAssocID="{1B1C3E51-F812-42CE-B92C-097DB85412E4}" presName="Triangle" presStyleLbl="alignNode1" presStyleIdx="5" presStyleCnt="7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F7E22DF3-3036-4771-B832-848766B08EE0}" type="pres">
      <dgm:prSet presAssocID="{4BBBCE1F-28CE-4861-84CF-90E9C7085F7C}" presName="sibTrans" presStyleCnt="0"/>
      <dgm:spPr/>
    </dgm:pt>
    <dgm:pt modelId="{9570FA02-E6DE-4CD1-BCBA-41E07A958F12}" type="pres">
      <dgm:prSet presAssocID="{4BBBCE1F-28CE-4861-84CF-90E9C7085F7C}" presName="space" presStyleCnt="0"/>
      <dgm:spPr/>
    </dgm:pt>
    <dgm:pt modelId="{E36B066C-0DC7-4861-AF1E-8B2B83D893BA}" type="pres">
      <dgm:prSet presAssocID="{3200EC5A-4BB7-4407-A489-1AB9C42A3753}" presName="composite" presStyleCnt="0"/>
      <dgm:spPr/>
    </dgm:pt>
    <dgm:pt modelId="{816E0D3C-B347-4C90-9328-59C609790D9B}" type="pres">
      <dgm:prSet presAssocID="{3200EC5A-4BB7-4407-A489-1AB9C42A3753}" presName="LShape" presStyleLbl="alignNode1" presStyleIdx="6" presStyleCnt="7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A88CA92B-0CE4-4EA9-AE28-2106A2F084CE}" type="pres">
      <dgm:prSet presAssocID="{3200EC5A-4BB7-4407-A489-1AB9C42A375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6B9738-0317-4D4C-84E3-B3AFA0B76305}" srcId="{F18F3D6D-3160-46D8-8D68-DAF519829B0A}" destId="{5241EBEA-0B84-4E79-AAB5-1D8C81EC3C49}" srcOrd="0" destOrd="0" parTransId="{3C8B0126-A161-4CEA-A672-EA1DAC4FDF0C}" sibTransId="{CFFAAA3F-A258-40E5-B864-7F377534F4E0}"/>
    <dgm:cxn modelId="{992BF0D4-3C05-43EE-9DF2-F46FCD3DDFA8}" type="presOf" srcId="{3200EC5A-4BB7-4407-A489-1AB9C42A3753}" destId="{A88CA92B-0CE4-4EA9-AE28-2106A2F084CE}" srcOrd="0" destOrd="0" presId="urn:microsoft.com/office/officeart/2009/3/layout/StepUpProcess"/>
    <dgm:cxn modelId="{8806858C-24D0-4792-9BF7-1816E41DC0B7}" srcId="{F18F3D6D-3160-46D8-8D68-DAF519829B0A}" destId="{3200EC5A-4BB7-4407-A489-1AB9C42A3753}" srcOrd="3" destOrd="0" parTransId="{4823FD98-F37F-4774-B2DA-7ADD249EFF8C}" sibTransId="{29372FF6-F58D-47FA-8121-0A6F860C3433}"/>
    <dgm:cxn modelId="{5E97D1ED-C9E3-49A0-BC49-253DD87D6562}" type="presOf" srcId="{1B1C3E51-F812-42CE-B92C-097DB85412E4}" destId="{ED5F83E9-DBCF-467D-9010-5D14AD42BBD7}" srcOrd="0" destOrd="0" presId="urn:microsoft.com/office/officeart/2009/3/layout/StepUpProcess"/>
    <dgm:cxn modelId="{06C15E60-84FF-4574-B653-FFE78F548F0E}" type="presOf" srcId="{5241EBEA-0B84-4E79-AAB5-1D8C81EC3C49}" destId="{FD02705A-6501-46E6-81FE-A4B2925E2965}" srcOrd="0" destOrd="0" presId="urn:microsoft.com/office/officeart/2009/3/layout/StepUpProcess"/>
    <dgm:cxn modelId="{828A3A21-98DE-45DF-9AC4-5EF6DC0BB55A}" type="presOf" srcId="{8C09A61C-CF0C-40B5-AAD7-AB84D176F9DF}" destId="{E6A3DB36-7318-4118-8F81-232F702B8DEF}" srcOrd="0" destOrd="0" presId="urn:microsoft.com/office/officeart/2009/3/layout/StepUpProcess"/>
    <dgm:cxn modelId="{8C241DA5-F999-4D0C-BD0B-B6EEADC2CF1C}" type="presOf" srcId="{F18F3D6D-3160-46D8-8D68-DAF519829B0A}" destId="{7ADC2AFD-41F5-4073-A28C-F80C4E207F0C}" srcOrd="0" destOrd="0" presId="urn:microsoft.com/office/officeart/2009/3/layout/StepUpProcess"/>
    <dgm:cxn modelId="{3785EDA1-FD1C-4891-B9CB-6162F607FCF6}" srcId="{F18F3D6D-3160-46D8-8D68-DAF519829B0A}" destId="{8C09A61C-CF0C-40B5-AAD7-AB84D176F9DF}" srcOrd="1" destOrd="0" parTransId="{8EEE6A25-7B9F-4979-910B-47ECACD81E43}" sibTransId="{45B9E453-2D4F-41D5-AF2A-1C7FB7D7F5CD}"/>
    <dgm:cxn modelId="{53A09E26-3B01-40B8-865D-1D492443D31C}" srcId="{F18F3D6D-3160-46D8-8D68-DAF519829B0A}" destId="{1B1C3E51-F812-42CE-B92C-097DB85412E4}" srcOrd="2" destOrd="0" parTransId="{91825731-E67B-4112-96BD-F9424D3631C1}" sibTransId="{4BBBCE1F-28CE-4861-84CF-90E9C7085F7C}"/>
    <dgm:cxn modelId="{DCE6D638-BEAD-4BE5-B6FE-AE983447A6A1}" type="presParOf" srcId="{7ADC2AFD-41F5-4073-A28C-F80C4E207F0C}" destId="{844E3D89-E649-495B-B098-65B31AF018F7}" srcOrd="0" destOrd="0" presId="urn:microsoft.com/office/officeart/2009/3/layout/StepUpProcess"/>
    <dgm:cxn modelId="{A37A1B8D-F8E8-4176-8CEA-1217BB014D48}" type="presParOf" srcId="{844E3D89-E649-495B-B098-65B31AF018F7}" destId="{E7C963ED-9243-4578-A092-320CC4F09971}" srcOrd="0" destOrd="0" presId="urn:microsoft.com/office/officeart/2009/3/layout/StepUpProcess"/>
    <dgm:cxn modelId="{6156B739-E17D-431E-9BC4-F2F2D67359AB}" type="presParOf" srcId="{844E3D89-E649-495B-B098-65B31AF018F7}" destId="{FD02705A-6501-46E6-81FE-A4B2925E2965}" srcOrd="1" destOrd="0" presId="urn:microsoft.com/office/officeart/2009/3/layout/StepUpProcess"/>
    <dgm:cxn modelId="{EA0E83FC-D4F3-47BD-9561-E55D899C000B}" type="presParOf" srcId="{844E3D89-E649-495B-B098-65B31AF018F7}" destId="{3E8DB39E-5570-49A8-B309-3B0E9B691541}" srcOrd="2" destOrd="0" presId="urn:microsoft.com/office/officeart/2009/3/layout/StepUpProcess"/>
    <dgm:cxn modelId="{711781C8-4DAE-4C60-97B6-3FF8F48C3A6C}" type="presParOf" srcId="{7ADC2AFD-41F5-4073-A28C-F80C4E207F0C}" destId="{50BAEFFB-CC8A-46C5-BED6-8910CD36B0D2}" srcOrd="1" destOrd="0" presId="urn:microsoft.com/office/officeart/2009/3/layout/StepUpProcess"/>
    <dgm:cxn modelId="{02944D4A-ABB2-4336-98A1-4A61BB6804FB}" type="presParOf" srcId="{50BAEFFB-CC8A-46C5-BED6-8910CD36B0D2}" destId="{EBCBD2CB-F212-44CF-B7B0-59640EDF81CC}" srcOrd="0" destOrd="0" presId="urn:microsoft.com/office/officeart/2009/3/layout/StepUpProcess"/>
    <dgm:cxn modelId="{741C6443-8175-48C8-9571-AD9CA615204F}" type="presParOf" srcId="{7ADC2AFD-41F5-4073-A28C-F80C4E207F0C}" destId="{E7802182-30E1-45A2-B8FC-42DC2BBBCEA4}" srcOrd="2" destOrd="0" presId="urn:microsoft.com/office/officeart/2009/3/layout/StepUpProcess"/>
    <dgm:cxn modelId="{C25525C8-15DA-4565-92F2-C7F1B677A20F}" type="presParOf" srcId="{E7802182-30E1-45A2-B8FC-42DC2BBBCEA4}" destId="{45898D79-F40B-4F06-AFA4-CD10D6FD0625}" srcOrd="0" destOrd="0" presId="urn:microsoft.com/office/officeart/2009/3/layout/StepUpProcess"/>
    <dgm:cxn modelId="{F0D987D0-FE92-450B-A4E9-4881A4CA0AB1}" type="presParOf" srcId="{E7802182-30E1-45A2-B8FC-42DC2BBBCEA4}" destId="{E6A3DB36-7318-4118-8F81-232F702B8DEF}" srcOrd="1" destOrd="0" presId="urn:microsoft.com/office/officeart/2009/3/layout/StepUpProcess"/>
    <dgm:cxn modelId="{8D95E86A-E18F-48A5-8898-5E06F64029B4}" type="presParOf" srcId="{E7802182-30E1-45A2-B8FC-42DC2BBBCEA4}" destId="{E961AD7C-0BC7-4010-AA2A-E510B0DFE32C}" srcOrd="2" destOrd="0" presId="urn:microsoft.com/office/officeart/2009/3/layout/StepUpProcess"/>
    <dgm:cxn modelId="{65C8FFF2-3DD1-4ED9-94ED-252481742E23}" type="presParOf" srcId="{7ADC2AFD-41F5-4073-A28C-F80C4E207F0C}" destId="{1E8155B1-2841-449C-AF2F-CA61994210EE}" srcOrd="3" destOrd="0" presId="urn:microsoft.com/office/officeart/2009/3/layout/StepUpProcess"/>
    <dgm:cxn modelId="{8477ED07-4579-47C4-9574-9B428E3AAE9D}" type="presParOf" srcId="{1E8155B1-2841-449C-AF2F-CA61994210EE}" destId="{FDFFDE44-745D-4DCF-9904-CEE08AFA51AF}" srcOrd="0" destOrd="0" presId="urn:microsoft.com/office/officeart/2009/3/layout/StepUpProcess"/>
    <dgm:cxn modelId="{C374960B-47AB-4E03-876B-430B35A334E4}" type="presParOf" srcId="{7ADC2AFD-41F5-4073-A28C-F80C4E207F0C}" destId="{E8AAD941-406C-4C2C-842E-F247C6F9969E}" srcOrd="4" destOrd="0" presId="urn:microsoft.com/office/officeart/2009/3/layout/StepUpProcess"/>
    <dgm:cxn modelId="{AD84B1BD-A711-4EFA-BFE0-F2E7A7E3BDB4}" type="presParOf" srcId="{E8AAD941-406C-4C2C-842E-F247C6F9969E}" destId="{5FEA94F1-D98F-4A55-ACAE-AE038375AA66}" srcOrd="0" destOrd="0" presId="urn:microsoft.com/office/officeart/2009/3/layout/StepUpProcess"/>
    <dgm:cxn modelId="{D575C212-E544-4312-A771-7C21FF54699E}" type="presParOf" srcId="{E8AAD941-406C-4C2C-842E-F247C6F9969E}" destId="{ED5F83E9-DBCF-467D-9010-5D14AD42BBD7}" srcOrd="1" destOrd="0" presId="urn:microsoft.com/office/officeart/2009/3/layout/StepUpProcess"/>
    <dgm:cxn modelId="{FF5AF2CE-8914-4E67-A8A1-739A925651FA}" type="presParOf" srcId="{E8AAD941-406C-4C2C-842E-F247C6F9969E}" destId="{3FF07F1F-27CE-4398-913B-1EF8A0523D24}" srcOrd="2" destOrd="0" presId="urn:microsoft.com/office/officeart/2009/3/layout/StepUpProcess"/>
    <dgm:cxn modelId="{E41DE539-8661-4629-AF15-2943345D823D}" type="presParOf" srcId="{7ADC2AFD-41F5-4073-A28C-F80C4E207F0C}" destId="{F7E22DF3-3036-4771-B832-848766B08EE0}" srcOrd="5" destOrd="0" presId="urn:microsoft.com/office/officeart/2009/3/layout/StepUpProcess"/>
    <dgm:cxn modelId="{4FF02BC9-830E-44B8-ACFA-52F12F3CF4F2}" type="presParOf" srcId="{F7E22DF3-3036-4771-B832-848766B08EE0}" destId="{9570FA02-E6DE-4CD1-BCBA-41E07A958F12}" srcOrd="0" destOrd="0" presId="urn:microsoft.com/office/officeart/2009/3/layout/StepUpProcess"/>
    <dgm:cxn modelId="{D4910A0D-C32C-4D75-95BF-7A3D1694460A}" type="presParOf" srcId="{7ADC2AFD-41F5-4073-A28C-F80C4E207F0C}" destId="{E36B066C-0DC7-4861-AF1E-8B2B83D893BA}" srcOrd="6" destOrd="0" presId="urn:microsoft.com/office/officeart/2009/3/layout/StepUpProcess"/>
    <dgm:cxn modelId="{17CC4E8B-5F8E-411F-AF4B-344248CF6C19}" type="presParOf" srcId="{E36B066C-0DC7-4861-AF1E-8B2B83D893BA}" destId="{816E0D3C-B347-4C90-9328-59C609790D9B}" srcOrd="0" destOrd="0" presId="urn:microsoft.com/office/officeart/2009/3/layout/StepUpProcess"/>
    <dgm:cxn modelId="{C3F2A58E-ECE7-4562-BCB1-E546268E598E}" type="presParOf" srcId="{E36B066C-0DC7-4861-AF1E-8B2B83D893BA}" destId="{A88CA92B-0CE4-4EA9-AE28-2106A2F084CE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963ED-9243-4578-A092-320CC4F09971}">
      <dsp:nvSpPr>
        <dsp:cNvPr id="0" name=""/>
        <dsp:cNvSpPr/>
      </dsp:nvSpPr>
      <dsp:spPr>
        <a:xfrm rot="5400000">
          <a:off x="281763" y="1700776"/>
          <a:ext cx="848477" cy="1411847"/>
        </a:xfrm>
        <a:prstGeom prst="corner">
          <a:avLst>
            <a:gd name="adj1" fmla="val 16120"/>
            <a:gd name="adj2" fmla="val 1611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FD02705A-6501-46E6-81FE-A4B2925E2965}">
      <dsp:nvSpPr>
        <dsp:cNvPr id="0" name=""/>
        <dsp:cNvSpPr/>
      </dsp:nvSpPr>
      <dsp:spPr>
        <a:xfrm>
          <a:off x="140131" y="2122614"/>
          <a:ext cx="1274623" cy="111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 Narrow" pitchFamily="34" charset="0"/>
            </a:rPr>
            <a:t>Gấp</a:t>
          </a:r>
          <a:r>
            <a:rPr lang="en-US" sz="2400" kern="1200" dirty="0" smtClean="0">
              <a:latin typeface="Arial Narrow" pitchFamily="34" charset="0"/>
            </a:rPr>
            <a:t> 4 </a:t>
          </a:r>
          <a:r>
            <a:rPr lang="en-US" sz="2400" kern="1200" dirty="0" err="1" smtClean="0">
              <a:latin typeface="Arial Narrow" pitchFamily="34" charset="0"/>
            </a:rPr>
            <a:t>lần</a:t>
          </a:r>
          <a:r>
            <a:rPr lang="en-US" sz="2400" kern="1200" dirty="0" smtClean="0">
              <a:latin typeface="Arial Narrow" pitchFamily="34" charset="0"/>
            </a:rPr>
            <a:t> DS </a:t>
          </a:r>
          <a:r>
            <a:rPr lang="en-US" sz="2400" kern="1200" dirty="0" err="1" smtClean="0">
              <a:latin typeface="Arial Narrow" pitchFamily="34" charset="0"/>
            </a:rPr>
            <a:t>châu</a:t>
          </a:r>
          <a:r>
            <a:rPr lang="en-US" sz="2400" kern="1200" dirty="0" smtClean="0">
              <a:latin typeface="Arial Narrow" pitchFamily="34" charset="0"/>
            </a:rPr>
            <a:t> Phi</a:t>
          </a:r>
          <a:endParaRPr lang="en-US" sz="2400" kern="1200" dirty="0">
            <a:latin typeface="Arial Narrow" pitchFamily="34" charset="0"/>
          </a:endParaRPr>
        </a:p>
      </dsp:txBody>
      <dsp:txXfrm>
        <a:off x="140131" y="2122614"/>
        <a:ext cx="1274623" cy="1117282"/>
      </dsp:txXfrm>
    </dsp:sp>
    <dsp:sp modelId="{3E8DB39E-5570-49A8-B309-3B0E9B691541}">
      <dsp:nvSpPr>
        <dsp:cNvPr id="0" name=""/>
        <dsp:cNvSpPr/>
      </dsp:nvSpPr>
      <dsp:spPr>
        <a:xfrm>
          <a:off x="1174260" y="1596834"/>
          <a:ext cx="240495" cy="240495"/>
        </a:xfrm>
        <a:prstGeom prst="triangle">
          <a:avLst>
            <a:gd name="adj" fmla="val 10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45898D79-F40B-4F06-AFA4-CD10D6FD0625}">
      <dsp:nvSpPr>
        <dsp:cNvPr id="0" name=""/>
        <dsp:cNvSpPr/>
      </dsp:nvSpPr>
      <dsp:spPr>
        <a:xfrm rot="5400000">
          <a:off x="1842152" y="1314656"/>
          <a:ext cx="848477" cy="1411847"/>
        </a:xfrm>
        <a:prstGeom prst="corner">
          <a:avLst>
            <a:gd name="adj1" fmla="val 16120"/>
            <a:gd name="adj2" fmla="val 1611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E6A3DB36-7318-4118-8F81-232F702B8DEF}">
      <dsp:nvSpPr>
        <dsp:cNvPr id="0" name=""/>
        <dsp:cNvSpPr/>
      </dsp:nvSpPr>
      <dsp:spPr>
        <a:xfrm>
          <a:off x="1700520" y="1736495"/>
          <a:ext cx="1274623" cy="111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 Narrow" pitchFamily="34" charset="0"/>
            </a:rPr>
            <a:t>Gấp</a:t>
          </a:r>
          <a:r>
            <a:rPr lang="en-US" sz="2400" kern="1200" dirty="0" smtClean="0">
              <a:latin typeface="Arial Narrow" pitchFamily="34" charset="0"/>
            </a:rPr>
            <a:t> 4,5 </a:t>
          </a:r>
          <a:r>
            <a:rPr lang="en-US" sz="2400" kern="1200" dirty="0" err="1" smtClean="0">
              <a:latin typeface="Arial Narrow" pitchFamily="34" charset="0"/>
            </a:rPr>
            <a:t>lần</a:t>
          </a:r>
          <a:r>
            <a:rPr lang="en-US" sz="2400" kern="1200" dirty="0" smtClean="0">
              <a:latin typeface="Arial Narrow" pitchFamily="34" charset="0"/>
            </a:rPr>
            <a:t> </a:t>
          </a:r>
          <a:r>
            <a:rPr lang="en-US" sz="2400" kern="1200" dirty="0" err="1" smtClean="0">
              <a:latin typeface="Arial Narrow" pitchFamily="34" charset="0"/>
            </a:rPr>
            <a:t>dân</a:t>
          </a:r>
          <a:r>
            <a:rPr lang="en-US" sz="2400" kern="1200" dirty="0" smtClean="0">
              <a:latin typeface="Arial Narrow" pitchFamily="34" charset="0"/>
            </a:rPr>
            <a:t> </a:t>
          </a:r>
          <a:r>
            <a:rPr lang="en-US" sz="2400" kern="1200" dirty="0" err="1" smtClean="0">
              <a:latin typeface="Arial Narrow" pitchFamily="34" charset="0"/>
            </a:rPr>
            <a:t>số</a:t>
          </a:r>
          <a:r>
            <a:rPr lang="en-US" sz="2400" kern="1200" dirty="0" smtClean="0">
              <a:latin typeface="Arial Narrow" pitchFamily="34" charset="0"/>
            </a:rPr>
            <a:t> </a:t>
          </a:r>
          <a:r>
            <a:rPr lang="en-US" sz="2400" kern="1200" dirty="0" err="1" smtClean="0">
              <a:latin typeface="Arial Narrow" pitchFamily="34" charset="0"/>
            </a:rPr>
            <a:t>châu</a:t>
          </a:r>
          <a:r>
            <a:rPr lang="en-US" sz="2400" kern="1200" dirty="0" smtClean="0">
              <a:latin typeface="Arial Narrow" pitchFamily="34" charset="0"/>
            </a:rPr>
            <a:t> </a:t>
          </a:r>
          <a:r>
            <a:rPr lang="en-US" sz="2400" kern="1200" dirty="0" err="1" smtClean="0">
              <a:latin typeface="Arial Narrow" pitchFamily="34" charset="0"/>
            </a:rPr>
            <a:t>Mĩ</a:t>
          </a:r>
          <a:endParaRPr lang="en-US" sz="2400" kern="1200" dirty="0">
            <a:latin typeface="Arial Narrow" pitchFamily="34" charset="0"/>
          </a:endParaRPr>
        </a:p>
      </dsp:txBody>
      <dsp:txXfrm>
        <a:off x="1700520" y="1736495"/>
        <a:ext cx="1274623" cy="1117282"/>
      </dsp:txXfrm>
    </dsp:sp>
    <dsp:sp modelId="{E961AD7C-0BC7-4010-AA2A-E510B0DFE32C}">
      <dsp:nvSpPr>
        <dsp:cNvPr id="0" name=""/>
        <dsp:cNvSpPr/>
      </dsp:nvSpPr>
      <dsp:spPr>
        <a:xfrm>
          <a:off x="2734649" y="1210715"/>
          <a:ext cx="240495" cy="240495"/>
        </a:xfrm>
        <a:prstGeom prst="triangle">
          <a:avLst>
            <a:gd name="adj" fmla="val 10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5FEA94F1-D98F-4A55-ACAE-AE038375AA66}">
      <dsp:nvSpPr>
        <dsp:cNvPr id="0" name=""/>
        <dsp:cNvSpPr/>
      </dsp:nvSpPr>
      <dsp:spPr>
        <a:xfrm rot="5400000">
          <a:off x="3402540" y="928537"/>
          <a:ext cx="848477" cy="1411847"/>
        </a:xfrm>
        <a:prstGeom prst="corner">
          <a:avLst>
            <a:gd name="adj1" fmla="val 16120"/>
            <a:gd name="adj2" fmla="val 1611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ED5F83E9-DBCF-467D-9010-5D14AD42BBD7}">
      <dsp:nvSpPr>
        <dsp:cNvPr id="0" name=""/>
        <dsp:cNvSpPr/>
      </dsp:nvSpPr>
      <dsp:spPr>
        <a:xfrm>
          <a:off x="3260908" y="1350375"/>
          <a:ext cx="1274623" cy="111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 Narrow" pitchFamily="34" charset="0"/>
            </a:rPr>
            <a:t>Gấp</a:t>
          </a:r>
          <a:r>
            <a:rPr lang="en-US" sz="2400" kern="1200" dirty="0" smtClean="0">
              <a:latin typeface="Arial Narrow" pitchFamily="34" charset="0"/>
            </a:rPr>
            <a:t> 5,7 </a:t>
          </a:r>
          <a:r>
            <a:rPr lang="en-US" sz="2400" kern="1200" dirty="0" err="1" smtClean="0">
              <a:latin typeface="Arial Narrow" pitchFamily="34" charset="0"/>
            </a:rPr>
            <a:t>lần</a:t>
          </a:r>
          <a:r>
            <a:rPr lang="en-US" sz="2400" kern="1200" dirty="0" smtClean="0">
              <a:latin typeface="Arial Narrow" pitchFamily="34" charset="0"/>
            </a:rPr>
            <a:t> </a:t>
          </a:r>
          <a:r>
            <a:rPr lang="en-US" sz="2400" kern="1200" dirty="0" err="1" smtClean="0">
              <a:latin typeface="Arial Narrow" pitchFamily="34" charset="0"/>
            </a:rPr>
            <a:t>dân</a:t>
          </a:r>
          <a:r>
            <a:rPr lang="en-US" sz="2400" kern="1200" dirty="0" smtClean="0">
              <a:latin typeface="Arial Narrow" pitchFamily="34" charset="0"/>
            </a:rPr>
            <a:t> </a:t>
          </a:r>
          <a:r>
            <a:rPr lang="en-US" sz="2400" kern="1200" dirty="0" err="1" smtClean="0">
              <a:latin typeface="Arial Narrow" pitchFamily="34" charset="0"/>
            </a:rPr>
            <a:t>số</a:t>
          </a:r>
          <a:r>
            <a:rPr lang="en-US" sz="2400" kern="1200" dirty="0" smtClean="0">
              <a:latin typeface="Arial Narrow" pitchFamily="34" charset="0"/>
            </a:rPr>
            <a:t> </a:t>
          </a:r>
          <a:r>
            <a:rPr lang="en-US" sz="2400" kern="1200" dirty="0" err="1" smtClean="0">
              <a:latin typeface="Arial Narrow" pitchFamily="34" charset="0"/>
            </a:rPr>
            <a:t>châu</a:t>
          </a:r>
          <a:r>
            <a:rPr lang="en-US" sz="2400" kern="1200" dirty="0" smtClean="0">
              <a:latin typeface="Arial Narrow" pitchFamily="34" charset="0"/>
            </a:rPr>
            <a:t> </a:t>
          </a:r>
          <a:r>
            <a:rPr lang="en-US" sz="2400" kern="1200" dirty="0" err="1" smtClean="0">
              <a:latin typeface="Arial Narrow" pitchFamily="34" charset="0"/>
            </a:rPr>
            <a:t>Âu</a:t>
          </a:r>
          <a:endParaRPr lang="en-US" sz="2400" kern="1200" dirty="0">
            <a:latin typeface="Arial Narrow" pitchFamily="34" charset="0"/>
          </a:endParaRPr>
        </a:p>
      </dsp:txBody>
      <dsp:txXfrm>
        <a:off x="3260908" y="1350375"/>
        <a:ext cx="1274623" cy="1117282"/>
      </dsp:txXfrm>
    </dsp:sp>
    <dsp:sp modelId="{3FF07F1F-27CE-4398-913B-1EF8A0523D24}">
      <dsp:nvSpPr>
        <dsp:cNvPr id="0" name=""/>
        <dsp:cNvSpPr/>
      </dsp:nvSpPr>
      <dsp:spPr>
        <a:xfrm>
          <a:off x="4295037" y="824595"/>
          <a:ext cx="240495" cy="240495"/>
        </a:xfrm>
        <a:prstGeom prst="triangle">
          <a:avLst>
            <a:gd name="adj" fmla="val 10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816E0D3C-B347-4C90-9328-59C609790D9B}">
      <dsp:nvSpPr>
        <dsp:cNvPr id="0" name=""/>
        <dsp:cNvSpPr/>
      </dsp:nvSpPr>
      <dsp:spPr>
        <a:xfrm rot="5400000">
          <a:off x="4962929" y="542417"/>
          <a:ext cx="848477" cy="1411847"/>
        </a:xfrm>
        <a:prstGeom prst="corner">
          <a:avLst>
            <a:gd name="adj1" fmla="val 16120"/>
            <a:gd name="adj2" fmla="val 1611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A88CA92B-0CE4-4EA9-AE28-2106A2F084CE}">
      <dsp:nvSpPr>
        <dsp:cNvPr id="0" name=""/>
        <dsp:cNvSpPr/>
      </dsp:nvSpPr>
      <dsp:spPr>
        <a:xfrm>
          <a:off x="4821297" y="964255"/>
          <a:ext cx="1274623" cy="111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 Narrow" pitchFamily="34" charset="0"/>
            </a:rPr>
            <a:t>Gấp</a:t>
          </a:r>
          <a:r>
            <a:rPr lang="en-US" sz="2400" kern="1200" dirty="0" smtClean="0">
              <a:latin typeface="Arial Narrow" pitchFamily="34" charset="0"/>
            </a:rPr>
            <a:t> 115 </a:t>
          </a:r>
          <a:r>
            <a:rPr lang="en-US" sz="2400" kern="1200" dirty="0" err="1" smtClean="0">
              <a:latin typeface="Arial Narrow" pitchFamily="34" charset="0"/>
            </a:rPr>
            <a:t>lần</a:t>
          </a:r>
          <a:r>
            <a:rPr lang="en-US" sz="2400" kern="1200" dirty="0" smtClean="0">
              <a:latin typeface="Arial Narrow" pitchFamily="34" charset="0"/>
            </a:rPr>
            <a:t> </a:t>
          </a:r>
          <a:r>
            <a:rPr lang="en-US" sz="2400" kern="1200" dirty="0" err="1" smtClean="0">
              <a:latin typeface="Arial Narrow" pitchFamily="34" charset="0"/>
            </a:rPr>
            <a:t>dân</a:t>
          </a:r>
          <a:r>
            <a:rPr lang="en-US" sz="2400" kern="1200" dirty="0" smtClean="0">
              <a:latin typeface="Arial Narrow" pitchFamily="34" charset="0"/>
            </a:rPr>
            <a:t> </a:t>
          </a:r>
          <a:r>
            <a:rPr lang="en-US" sz="2400" kern="1200" dirty="0" err="1" smtClean="0">
              <a:latin typeface="Arial Narrow" pitchFamily="34" charset="0"/>
            </a:rPr>
            <a:t>số</a:t>
          </a:r>
          <a:r>
            <a:rPr lang="en-US" sz="2400" kern="1200" dirty="0" smtClean="0">
              <a:latin typeface="Arial Narrow" pitchFamily="34" charset="0"/>
            </a:rPr>
            <a:t> </a:t>
          </a:r>
          <a:r>
            <a:rPr lang="en-US" sz="2400" kern="1200" dirty="0" err="1" smtClean="0">
              <a:latin typeface="Arial Narrow" pitchFamily="34" charset="0"/>
            </a:rPr>
            <a:t>châu</a:t>
          </a:r>
          <a:r>
            <a:rPr lang="en-US" sz="2400" kern="1200" dirty="0" smtClean="0">
              <a:latin typeface="Arial Narrow" pitchFamily="34" charset="0"/>
            </a:rPr>
            <a:t> </a:t>
          </a:r>
          <a:r>
            <a:rPr lang="en-US" sz="2400" kern="1200" dirty="0" err="1" smtClean="0">
              <a:latin typeface="Arial Narrow" pitchFamily="34" charset="0"/>
            </a:rPr>
            <a:t>Đại</a:t>
          </a:r>
          <a:r>
            <a:rPr lang="en-US" sz="2400" kern="1200" dirty="0" smtClean="0">
              <a:latin typeface="Arial Narrow" pitchFamily="34" charset="0"/>
            </a:rPr>
            <a:t> </a:t>
          </a:r>
          <a:r>
            <a:rPr lang="en-US" sz="2400" kern="1200" dirty="0" err="1" smtClean="0">
              <a:latin typeface="Arial Narrow" pitchFamily="34" charset="0"/>
            </a:rPr>
            <a:t>Dương</a:t>
          </a:r>
          <a:endParaRPr lang="en-US" sz="2400" kern="1200" dirty="0">
            <a:latin typeface="Arial Narrow" pitchFamily="34" charset="0"/>
          </a:endParaRPr>
        </a:p>
      </dsp:txBody>
      <dsp:txXfrm>
        <a:off x="4821297" y="964255"/>
        <a:ext cx="1274623" cy="1117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E42FB-2156-4E82-AADE-34BB0427AE46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92BD3-0439-4832-9C2B-184D27600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2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92BD3-0439-4832-9C2B-184D27600D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DA81-2F3B-4DB5-AEF0-40AA8E94AE2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5909-CEB4-4E6C-9E86-4C302D30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4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DA81-2F3B-4DB5-AEF0-40AA8E94AE2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5909-CEB4-4E6C-9E86-4C302D30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9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DA81-2F3B-4DB5-AEF0-40AA8E94AE2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5909-CEB4-4E6C-9E86-4C302D30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4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DA81-2F3B-4DB5-AEF0-40AA8E94AE2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5909-CEB4-4E6C-9E86-4C302D30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1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DA81-2F3B-4DB5-AEF0-40AA8E94AE2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5909-CEB4-4E6C-9E86-4C302D30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7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DA81-2F3B-4DB5-AEF0-40AA8E94AE2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5909-CEB4-4E6C-9E86-4C302D30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8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DA81-2F3B-4DB5-AEF0-40AA8E94AE2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5909-CEB4-4E6C-9E86-4C302D30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2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DA81-2F3B-4DB5-AEF0-40AA8E94AE2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5909-CEB4-4E6C-9E86-4C302D30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8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DA81-2F3B-4DB5-AEF0-40AA8E94AE2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5909-CEB4-4E6C-9E86-4C302D30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DA81-2F3B-4DB5-AEF0-40AA8E94AE2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5909-CEB4-4E6C-9E86-4C302D30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4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DA81-2F3B-4DB5-AEF0-40AA8E94AE2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5909-CEB4-4E6C-9E86-4C302D30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BDA81-2F3B-4DB5-AEF0-40AA8E94AE2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25909-CEB4-4E6C-9E86-4C302D30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2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Ramadan" TargetMode="External"/><Relationship Id="rId3" Type="http://schemas.openxmlformats.org/officeDocument/2006/relationships/hyperlink" Target="https://vi.wikipedia.org/wiki/Chi_L%E1%BB%A3n" TargetMode="External"/><Relationship Id="rId7" Type="http://schemas.openxmlformats.org/officeDocument/2006/relationships/hyperlink" Target="https://vi.wikipedia.org/wiki/Chu%E1%BB%99t" TargetMode="External"/><Relationship Id="rId2" Type="http://schemas.openxmlformats.org/officeDocument/2006/relationships/hyperlink" Target="https://vi.wikipedia.org/wiki/Mec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M%C3%A8o" TargetMode="External"/><Relationship Id="rId5" Type="http://schemas.openxmlformats.org/officeDocument/2006/relationships/hyperlink" Target="https://vi.wikipedia.org/wiki/Ch%C3%B3" TargetMode="External"/><Relationship Id="rId4" Type="http://schemas.openxmlformats.org/officeDocument/2006/relationships/hyperlink" Target="https://vi.wikipedia.org/wiki/R%C6%B0%E1%BB%A3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H%C3%A0n_Qu%E1%BB%91c" TargetMode="External"/><Relationship Id="rId5" Type="http://schemas.openxmlformats.org/officeDocument/2006/relationships/hyperlink" Target="https://vi.wikipedia.org/w/index.php?title=Ch%C3%B9a_Seokguram&amp;action=edit&amp;redlink=1" TargetMode="External"/><Relationship Id="rId4" Type="http://schemas.openxmlformats.org/officeDocument/2006/relationships/hyperlink" Target="https://vi.wikipedia.org/wiki/Th%C3%ADch_Ca_M%C3%A2u_Ni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gray">
          <a:xfrm>
            <a:off x="1524000" y="1600200"/>
            <a:ext cx="6248400" cy="381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4000" b="1" i="1" kern="1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i="1" kern="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1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i="1" kern="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kern="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đến vói tiết học hôm nay</a:t>
            </a:r>
            <a:endParaRPr lang="en-US" sz="4000" b="1" i="1" kern="1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47" name="Group 5"/>
          <p:cNvGrpSpPr>
            <a:grpSpLocks/>
          </p:cNvGrpSpPr>
          <p:nvPr/>
        </p:nvGrpSpPr>
        <p:grpSpPr bwMode="auto">
          <a:xfrm rot="10800000">
            <a:off x="6705600" y="304800"/>
            <a:ext cx="2209800" cy="2895600"/>
            <a:chOff x="2332" y="1554"/>
            <a:chExt cx="1105" cy="1218"/>
          </a:xfrm>
        </p:grpSpPr>
        <p:sp>
          <p:nvSpPr>
            <p:cNvPr id="6291" name="Freeform 6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292" name="Freeform 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293" name="Freeform 8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294" name="Freeform 9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295" name="Freeform 10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296" name="Freeform 11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297" name="Freeform 12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298" name="Freeform 13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299" name="Freeform 14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00" name="Freeform 1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01" name="Freeform 16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02" name="Freeform 17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03" name="Freeform 18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04" name="Freeform 19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05" name="Freeform 20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06" name="Freeform 21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07" name="Freeform 22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08" name="Freeform 2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09" name="Freeform 24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10" name="Freeform 25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11" name="Freeform 26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12" name="Freeform 27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13" name="Freeform 28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14" name="Freeform 29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15" name="Freeform 30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16" name="Freeform 3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17" name="Freeform 32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18" name="Freeform 33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19" name="Freeform 34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20" name="Freeform 35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21" name="Freeform 36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22" name="Freeform 37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23" name="Freeform 38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24" name="Freeform 39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25" name="Freeform 40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26" name="Freeform 41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27" name="Freeform 42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28" name="Freeform 43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29" name="Freeform 44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30" name="Freeform 45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31" name="Freeform 46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32" name="Freeform 47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33" name="Freeform 48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34" name="Freeform 49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35" name="Freeform 50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36" name="Freeform 51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37" name="Freeform 52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38" name="Freeform 53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39" name="Freeform 54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40" name="Freeform 55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41" name="Freeform 56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42" name="Freeform 57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43" name="Freeform 58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44" name="Freeform 59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45" name="Freeform 60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46" name="Freeform 61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47" name="Freeform 62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48" name="Freeform 63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49" name="Freeform 64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50" name="Freeform 65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51" name="Freeform 66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52" name="Freeform 67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53" name="Freeform 68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54" name="Freeform 69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55" name="Freeform 70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56" name="Freeform 71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57" name="Freeform 7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58" name="Freeform 73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59" name="Freeform 74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60" name="Freeform 75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61" name="Freeform 76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62" name="Freeform 77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63" name="Freeform 78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64" name="Freeform 79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65" name="Freeform 80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66" name="Freeform 81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67" name="Freeform 82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68" name="Freeform 83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69" name="Freeform 84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70" name="Freeform 85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71" name="Freeform 86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72" name="Freeform 87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73" name="Freeform 88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74" name="Freeform 89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75" name="Freeform 90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76" name="Freeform 91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77" name="Freeform 92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78" name="Freeform 93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79" name="Freeform 94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80" name="Freeform 95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81" name="Freeform 96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82" name="Freeform 97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83" name="Freeform 98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84" name="Freeform 99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85" name="Freeform 100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86" name="Freeform 101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87" name="Freeform 102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88" name="Freeform 103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89" name="Freeform 104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90" name="Freeform 105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91" name="Freeform 106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92" name="Freeform 107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93" name="Freeform 108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94" name="Freeform 109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95" name="Freeform 110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96" name="Freeform 111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97" name="Freeform 112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98" name="Freeform 113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399" name="Freeform 114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00" name="Freeform 115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01" name="Freeform 116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02" name="Freeform 117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03" name="Freeform 118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04" name="Freeform 119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05" name="Freeform 120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06" name="Freeform 121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07" name="Freeform 122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08" name="Freeform 123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09" name="Freeform 124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10" name="Freeform 125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11" name="Freeform 126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12" name="Freeform 127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13" name="Freeform 128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14" name="Freeform 129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15" name="Freeform 130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16" name="Freeform 131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17" name="Freeform 132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18" name="Freeform 133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19" name="Freeform 134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20" name="Freeform 135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21" name="Freeform 136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22" name="Freeform 137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23" name="Freeform 138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24" name="Freeform 139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25" name="Freeform 140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26" name="Freeform 141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27" name="Freeform 142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28" name="Freeform 143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6429" name="Freeform 144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</p:grpSp>
      <p:pic>
        <p:nvPicPr>
          <p:cNvPr id="6148" name="Picture 143" descr="index_image44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5"/>
          <p:cNvGrpSpPr>
            <a:grpSpLocks/>
          </p:cNvGrpSpPr>
          <p:nvPr/>
        </p:nvGrpSpPr>
        <p:grpSpPr bwMode="auto">
          <a:xfrm rot="5400000">
            <a:off x="-38100" y="571500"/>
            <a:ext cx="2819400" cy="2286000"/>
            <a:chOff x="2332" y="1554"/>
            <a:chExt cx="1105" cy="1218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53" name="Freeform 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54" name="Freeform 8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55" name="Freeform 9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56" name="Freeform 10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57" name="Freeform 11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58" name="Freeform 12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59" name="Freeform 13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60" name="Freeform 14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61" name="Freeform 1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62" name="Freeform 16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63" name="Freeform 17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64" name="Freeform 18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65" name="Freeform 19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66" name="Freeform 20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67" name="Freeform 21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68" name="Freeform 22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69" name="Freeform 2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70" name="Freeform 24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71" name="Freeform 25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72" name="Freeform 26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73" name="Freeform 27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74" name="Freeform 28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75" name="Freeform 29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76" name="Freeform 30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77" name="Freeform 3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78" name="Freeform 32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79" name="Freeform 33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80" name="Freeform 34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81" name="Freeform 35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82" name="Freeform 36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83" name="Freeform 37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84" name="Freeform 38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85" name="Freeform 39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86" name="Freeform 40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87" name="Freeform 41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88" name="Freeform 42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89" name="Freeform 43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90" name="Freeform 44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91" name="Freeform 45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92" name="Freeform 46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93" name="Freeform 47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94" name="Freeform 48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95" name="Freeform 49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96" name="Freeform 50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97" name="Freeform 51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98" name="Freeform 52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199" name="Freeform 53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00" name="Freeform 54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01" name="Freeform 55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02" name="Freeform 56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03" name="Freeform 57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04" name="Freeform 58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05" name="Freeform 59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06" name="Freeform 60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07" name="Freeform 61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08" name="Freeform 62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09" name="Freeform 63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10" name="Freeform 64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11" name="Freeform 65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12" name="Freeform 66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13" name="Freeform 67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14" name="Freeform 68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15" name="Freeform 69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16" name="Freeform 70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17" name="Freeform 71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18" name="Freeform 7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19" name="Freeform 73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20" name="Freeform 74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21" name="Freeform 75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22" name="Freeform 76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23" name="Freeform 77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24" name="Freeform 78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25" name="Freeform 79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26" name="Freeform 80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27" name="Freeform 81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28" name="Freeform 82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29" name="Freeform 83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30" name="Freeform 84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31" name="Freeform 85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32" name="Freeform 86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33" name="Freeform 87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34" name="Freeform 88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35" name="Freeform 89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36" name="Freeform 90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37" name="Freeform 91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38" name="Freeform 92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39" name="Freeform 93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40" name="Freeform 94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41" name="Freeform 95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42" name="Freeform 96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43" name="Freeform 97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44" name="Freeform 98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45" name="Freeform 99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46" name="Freeform 100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47" name="Freeform 101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48" name="Freeform 102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49" name="Freeform 103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50" name="Freeform 104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51" name="Freeform 105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52" name="Freeform 106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53" name="Freeform 107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54" name="Freeform 108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55" name="Freeform 109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56" name="Freeform 110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57" name="Freeform 111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58" name="Freeform 112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59" name="Freeform 113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60" name="Freeform 114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61" name="Freeform 115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62" name="Freeform 116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63" name="Freeform 117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64" name="Freeform 118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65" name="Freeform 119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66" name="Freeform 120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67" name="Freeform 121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68" name="Freeform 122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69" name="Freeform 123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70" name="Freeform 124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71" name="Freeform 125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72" name="Freeform 126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73" name="Freeform 127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74" name="Freeform 128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75" name="Freeform 129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76" name="Freeform 130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77" name="Freeform 131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78" name="Freeform 132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79" name="Freeform 133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80" name="Freeform 134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81" name="Freeform 135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82" name="Freeform 136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83" name="Freeform 137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84" name="Freeform 138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85" name="Freeform 139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86" name="Freeform 140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87" name="Freeform 141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88" name="Freeform 142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89" name="Freeform 143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6290" name="Freeform 144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/>
            </a:p>
          </p:txBody>
        </p:sp>
      </p:grpSp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77788" y="5943600"/>
            <a:ext cx="3884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96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8814" y="380999"/>
            <a:ext cx="442460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Đây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là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tôn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giáo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nào</a:t>
            </a:r>
            <a:r>
              <a:rPr lang="en-US" sz="3600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5236" y="1295399"/>
            <a:ext cx="7034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4684" y="2278037"/>
            <a:ext cx="6051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66" y="3150358"/>
            <a:ext cx="86162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9155" y="4373067"/>
            <a:ext cx="2953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bò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iamond 10"/>
          <p:cNvSpPr/>
          <p:nvPr/>
        </p:nvSpPr>
        <p:spPr>
          <a:xfrm>
            <a:off x="12510" y="1155704"/>
            <a:ext cx="990666" cy="98263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sp>
        <p:nvSpPr>
          <p:cNvPr id="12" name="Diamond 11"/>
          <p:cNvSpPr/>
          <p:nvPr/>
        </p:nvSpPr>
        <p:spPr>
          <a:xfrm>
            <a:off x="12510" y="2138342"/>
            <a:ext cx="990666" cy="982638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2</a:t>
            </a:r>
            <a:endParaRPr lang="en-US" sz="4000" b="1" dirty="0"/>
          </a:p>
        </p:txBody>
      </p:sp>
      <p:sp>
        <p:nvSpPr>
          <p:cNvPr id="13" name="Diamond 12"/>
          <p:cNvSpPr/>
          <p:nvPr/>
        </p:nvSpPr>
        <p:spPr>
          <a:xfrm>
            <a:off x="30371" y="3134628"/>
            <a:ext cx="990666" cy="982638"/>
          </a:xfrm>
          <a:prstGeom prst="diamo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3</a:t>
            </a:r>
            <a:endParaRPr lang="en-US" sz="4000" b="1" dirty="0"/>
          </a:p>
        </p:txBody>
      </p:sp>
      <p:sp>
        <p:nvSpPr>
          <p:cNvPr id="14" name="Diamond 13"/>
          <p:cNvSpPr/>
          <p:nvPr/>
        </p:nvSpPr>
        <p:spPr>
          <a:xfrm>
            <a:off x="15586" y="4174136"/>
            <a:ext cx="990666" cy="982638"/>
          </a:xfrm>
          <a:prstGeom prst="diamo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4</a:t>
            </a:r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37216" y="5715000"/>
            <a:ext cx="5312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ẤN ĐỘ GIÁO (HIN – ĐU GIÁO)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HAIYEN\DAY_HOC\DIALI_8\BAI_5_DANCUXAHOI_CHAUA\225px-Sivakempf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52400"/>
            <a:ext cx="33147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HAIYEN\DAY_HOC\DIALI_8\BAI_5_DANCUXAHOI_CHAUA\HinduismSymbo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01920"/>
            <a:ext cx="3377778" cy="353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45720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dirty="0"/>
              <a:t>Biểu tượng của Ấn Độ giáo </a:t>
            </a:r>
            <a:endParaRPr lang="en-US" sz="2000" dirty="0" smtClean="0"/>
          </a:p>
          <a:p>
            <a:r>
              <a:rPr lang="vi-VN" sz="2000" dirty="0" smtClean="0"/>
              <a:t>được </a:t>
            </a:r>
            <a:r>
              <a:rPr lang="vi-VN" sz="2000" dirty="0"/>
              <a:t>thế giới biết đến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343400" y="479033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/>
              <a:t>Thấp-bà dưới dạng Du-già sư (</a:t>
            </a:r>
            <a:r>
              <a:rPr lang="vi-VN" sz="2000" i="1" dirty="0"/>
              <a:t>yogin</a:t>
            </a:r>
            <a:r>
              <a:rPr lang="vi-VN" sz="2000" dirty="0"/>
              <a:t>) đang toạ thiền, Bangalore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93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8814" y="380999"/>
            <a:ext cx="442460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Đây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là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tôn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giáo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nào</a:t>
            </a:r>
            <a:r>
              <a:rPr lang="en-US" sz="3600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5236" y="1295399"/>
            <a:ext cx="78903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1,6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751" y="2384171"/>
            <a:ext cx="6051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Do Mohammed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Ả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rập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7751" y="3333559"/>
            <a:ext cx="3079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9821" y="4373066"/>
            <a:ext cx="6255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Koran</a:t>
            </a:r>
          </a:p>
        </p:txBody>
      </p:sp>
      <p:sp>
        <p:nvSpPr>
          <p:cNvPr id="9" name="Diamond 8"/>
          <p:cNvSpPr/>
          <p:nvPr/>
        </p:nvSpPr>
        <p:spPr>
          <a:xfrm>
            <a:off x="12510" y="1155704"/>
            <a:ext cx="990666" cy="98263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sp>
        <p:nvSpPr>
          <p:cNvPr id="10" name="Diamond 9"/>
          <p:cNvSpPr/>
          <p:nvPr/>
        </p:nvSpPr>
        <p:spPr>
          <a:xfrm>
            <a:off x="12510" y="2138342"/>
            <a:ext cx="990666" cy="982638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2</a:t>
            </a:r>
            <a:endParaRPr lang="en-US" sz="4000" b="1" dirty="0"/>
          </a:p>
        </p:txBody>
      </p:sp>
      <p:sp>
        <p:nvSpPr>
          <p:cNvPr id="11" name="Diamond 10"/>
          <p:cNvSpPr/>
          <p:nvPr/>
        </p:nvSpPr>
        <p:spPr>
          <a:xfrm>
            <a:off x="30371" y="3134628"/>
            <a:ext cx="990666" cy="982638"/>
          </a:xfrm>
          <a:prstGeom prst="diamo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3</a:t>
            </a:r>
            <a:endParaRPr lang="en-US" sz="4000" b="1" dirty="0"/>
          </a:p>
        </p:txBody>
      </p:sp>
      <p:sp>
        <p:nvSpPr>
          <p:cNvPr id="12" name="Diamond 11"/>
          <p:cNvSpPr/>
          <p:nvPr/>
        </p:nvSpPr>
        <p:spPr>
          <a:xfrm>
            <a:off x="15586" y="4174136"/>
            <a:ext cx="990666" cy="982638"/>
          </a:xfrm>
          <a:prstGeom prst="diamo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4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5715000"/>
            <a:ext cx="1770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ĐẠO HỒI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9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2400" y="228600"/>
            <a:ext cx="4926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MỘT SỐ LUẬT LỆ ĐẠO HỒI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97" y="768714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lần trong đời, họ phải hành hương về thánh địa 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  <a:hlinkClick r:id="rId2" tooltip="Mecca"/>
              </a:rPr>
              <a:t>Mecca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Nghiêm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cấm ăn máu, thịt con vật đã chết trước khi được cắt tiết theo nghi thức; không được ăn thịt lợn vì </a:t>
            </a:r>
            <a:r>
              <a:rPr lang="vi-VN" sz="2800" dirty="0">
                <a:latin typeface="Times New Roman" pitchFamily="18" charset="0"/>
                <a:cs typeface="Times New Roman" pitchFamily="18" charset="0"/>
                <a:hlinkClick r:id="rId3" tooltip="Chi Lợn"/>
              </a:rPr>
              <a:t>lợn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là con vật ô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uế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Nghiêm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cấm uống </a:t>
            </a:r>
            <a:r>
              <a:rPr lang="vi-VN" sz="2800" dirty="0">
                <a:latin typeface="Times New Roman" pitchFamily="18" charset="0"/>
                <a:cs typeface="Times New Roman" pitchFamily="18" charset="0"/>
                <a:hlinkClick r:id="rId4" tooltip="Rượu"/>
              </a:rPr>
              <a:t>rượu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và các thức uống lên men.</a:t>
            </a:r>
          </a:p>
          <a:p>
            <a:pPr marL="285750" indent="-285750" algn="just">
              <a:buFontTx/>
              <a:buChar char="-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Nghiêm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cấm cờ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bạc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Nghiêm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cấm ăn những con vật ăn thịt sống hay ăn tạp (như </a:t>
            </a:r>
            <a:r>
              <a:rPr lang="vi-VN" sz="2800" dirty="0">
                <a:latin typeface="Times New Roman" pitchFamily="18" charset="0"/>
                <a:cs typeface="Times New Roman" pitchFamily="18" charset="0"/>
                <a:hlinkClick r:id="rId5" tooltip="Chó"/>
              </a:rPr>
              <a:t>chó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vi-VN" sz="2800" dirty="0">
                <a:latin typeface="Times New Roman" pitchFamily="18" charset="0"/>
                <a:cs typeface="Times New Roman" pitchFamily="18" charset="0"/>
                <a:hlinkClick r:id="rId6" tooltip="Mèo"/>
              </a:rPr>
              <a:t>mèo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vi-VN" sz="2800" dirty="0">
                <a:latin typeface="Times New Roman" pitchFamily="18" charset="0"/>
                <a:cs typeface="Times New Roman" pitchFamily="18" charset="0"/>
                <a:hlinkClick r:id="rId7" tooltip="Chuột"/>
              </a:rPr>
              <a:t>chuột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Hàng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năm phải thực hiện tháng ăn chay </a:t>
            </a:r>
            <a:r>
              <a:rPr lang="vi-VN" sz="2800" dirty="0">
                <a:latin typeface="Times New Roman" pitchFamily="18" charset="0"/>
                <a:cs typeface="Times New Roman" pitchFamily="18" charset="0"/>
                <a:hlinkClick r:id="rId8" tooltip="Ramadan"/>
              </a:rPr>
              <a:t>Ramadan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để tưởng nhớ và biết thương xót người nghèo.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Hồi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giáo nghiêm cấm kỳ thị chủng tộc và tôn giáo, tín đồ Hồi giáo không được phép chỉ trích cũng như phán xét người khác. </a:t>
            </a:r>
          </a:p>
        </p:txBody>
      </p:sp>
    </p:spTree>
    <p:extLst>
      <p:ext uri="{BB962C8B-B14F-4D97-AF65-F5344CB8AC3E}">
        <p14:creationId xmlns:p14="http://schemas.microsoft.com/office/powerpoint/2010/main" val="418134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HAIYEN\DAY_HOC\DIALI_8\BAI_5_DANCUXAHOI_CHAUA\IslamSymb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09" y="1377064"/>
            <a:ext cx="3377778" cy="353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HAIYEN\DAY_HOC\DIALI_8\BAI_5_DANCUXAHOI_CHAUA\800px-Kaaba_at_al-Haram_Mosq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178" y="579177"/>
            <a:ext cx="5613822" cy="432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89394" y="5070775"/>
            <a:ext cx="3372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/>
              <a:t>Hành hương </a:t>
            </a:r>
            <a:r>
              <a:rPr lang="vi-VN" sz="2400" b="1" dirty="0" smtClean="0"/>
              <a:t>về</a:t>
            </a:r>
            <a:r>
              <a:rPr lang="en-US" sz="2400" b="1" dirty="0" smtClean="0"/>
              <a:t> Mecca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-36394" y="4907223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b="1" dirty="0"/>
              <a:t>Biểu tượng của </a:t>
            </a:r>
            <a:r>
              <a:rPr lang="en-US" sz="2600" b="1" dirty="0" err="1" smtClean="0"/>
              <a:t>Hồi</a:t>
            </a:r>
            <a:r>
              <a:rPr lang="en-US" sz="2600" b="1" dirty="0" smtClean="0"/>
              <a:t> </a:t>
            </a:r>
          </a:p>
          <a:p>
            <a:pPr algn="ctr"/>
            <a:r>
              <a:rPr lang="en-US" sz="2600" b="1" dirty="0" err="1" smtClean="0"/>
              <a:t>giáo</a:t>
            </a:r>
            <a:r>
              <a:rPr lang="en-US" sz="2600" b="1" dirty="0" smtClean="0"/>
              <a:t> </a:t>
            </a:r>
            <a:r>
              <a:rPr lang="vi-VN" sz="2400" b="1" dirty="0" smtClean="0"/>
              <a:t>được </a:t>
            </a:r>
            <a:r>
              <a:rPr lang="vi-VN" sz="2400" b="1" dirty="0"/>
              <a:t>thế giới biết đến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961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8814" y="380999"/>
            <a:ext cx="442460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Đây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là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tôn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giáo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nào</a:t>
            </a:r>
            <a:r>
              <a:rPr lang="en-US" sz="3600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2404" y="1295399"/>
            <a:ext cx="8653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7751" y="2384171"/>
            <a:ext cx="6051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7751" y="3333559"/>
            <a:ext cx="6175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9821" y="4373066"/>
            <a:ext cx="6000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12510" y="1155704"/>
            <a:ext cx="990666" cy="98263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sp>
        <p:nvSpPr>
          <p:cNvPr id="10" name="Diamond 9"/>
          <p:cNvSpPr/>
          <p:nvPr/>
        </p:nvSpPr>
        <p:spPr>
          <a:xfrm>
            <a:off x="12510" y="2138342"/>
            <a:ext cx="990666" cy="982638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2</a:t>
            </a:r>
            <a:endParaRPr lang="en-US" sz="4000" b="1" dirty="0"/>
          </a:p>
        </p:txBody>
      </p:sp>
      <p:sp>
        <p:nvSpPr>
          <p:cNvPr id="11" name="Diamond 10"/>
          <p:cNvSpPr/>
          <p:nvPr/>
        </p:nvSpPr>
        <p:spPr>
          <a:xfrm>
            <a:off x="30371" y="3134628"/>
            <a:ext cx="990666" cy="982638"/>
          </a:xfrm>
          <a:prstGeom prst="diamo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3</a:t>
            </a:r>
            <a:endParaRPr lang="en-US" sz="4000" b="1" dirty="0"/>
          </a:p>
        </p:txBody>
      </p:sp>
      <p:sp>
        <p:nvSpPr>
          <p:cNvPr id="12" name="Diamond 11"/>
          <p:cNvSpPr/>
          <p:nvPr/>
        </p:nvSpPr>
        <p:spPr>
          <a:xfrm>
            <a:off x="15586" y="4174136"/>
            <a:ext cx="990666" cy="982638"/>
          </a:xfrm>
          <a:prstGeom prst="diamo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4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5715000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ĐẠO PHẬT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8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19200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“</a:t>
            </a:r>
            <a:r>
              <a:rPr lang="vi-VN" sz="2400" b="1" dirty="0" smtClean="0">
                <a:latin typeface="+mj-lt"/>
              </a:rPr>
              <a:t>Ngũ giới</a:t>
            </a:r>
            <a:r>
              <a:rPr lang="en-US" sz="2400" b="1" dirty="0" smtClean="0">
                <a:latin typeface="+mj-lt"/>
              </a:rPr>
              <a:t>”</a:t>
            </a:r>
            <a:r>
              <a:rPr lang="vi-VN" sz="2400" b="1" dirty="0" smtClean="0">
                <a:latin typeface="+mj-lt"/>
              </a:rPr>
              <a:t> </a:t>
            </a:r>
            <a:r>
              <a:rPr lang="vi-VN" sz="2400" b="1" dirty="0">
                <a:latin typeface="+mj-lt"/>
              </a:rPr>
              <a:t>là 5 giới cấm</a:t>
            </a:r>
            <a:r>
              <a:rPr lang="vi-VN" sz="2400" dirty="0">
                <a:latin typeface="+mj-lt"/>
              </a:rPr>
              <a:t>:</a:t>
            </a:r>
          </a:p>
          <a:p>
            <a:pPr algn="just"/>
            <a:r>
              <a:rPr lang="vi-VN" sz="2400" dirty="0">
                <a:latin typeface="+mj-lt"/>
              </a:rPr>
              <a:t>+ Không sát sinh; </a:t>
            </a:r>
          </a:p>
          <a:p>
            <a:pPr algn="just"/>
            <a:r>
              <a:rPr lang="vi-VN" sz="2400" dirty="0">
                <a:latin typeface="+mj-lt"/>
              </a:rPr>
              <a:t>+ Không nói sai sự thật;</a:t>
            </a:r>
          </a:p>
          <a:p>
            <a:pPr algn="just"/>
            <a:r>
              <a:rPr lang="vi-VN" sz="2400" dirty="0">
                <a:latin typeface="+mj-lt"/>
              </a:rPr>
              <a:t>+ Không tà dâm;</a:t>
            </a:r>
          </a:p>
          <a:p>
            <a:pPr algn="just"/>
            <a:r>
              <a:rPr lang="vi-VN" sz="2400" dirty="0">
                <a:latin typeface="+mj-lt"/>
              </a:rPr>
              <a:t>+ Không trộm cắp;</a:t>
            </a:r>
          </a:p>
          <a:p>
            <a:pPr algn="just"/>
            <a:r>
              <a:rPr lang="vi-VN" sz="2400" dirty="0">
                <a:latin typeface="+mj-lt"/>
              </a:rPr>
              <a:t>+ Không uống rượu.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657600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+mj-lt"/>
              </a:rPr>
              <a:t>“</a:t>
            </a:r>
            <a:r>
              <a:rPr lang="vi-VN" sz="2400" b="1" dirty="0" smtClean="0">
                <a:latin typeface="+mj-lt"/>
              </a:rPr>
              <a:t>Thập thiện</a:t>
            </a:r>
            <a:r>
              <a:rPr lang="en-US" sz="2400" b="1" dirty="0" smtClean="0">
                <a:latin typeface="+mj-lt"/>
              </a:rPr>
              <a:t>”</a:t>
            </a:r>
            <a:r>
              <a:rPr lang="vi-VN" sz="2400" b="1" dirty="0" smtClean="0">
                <a:latin typeface="+mj-lt"/>
              </a:rPr>
              <a:t> </a:t>
            </a:r>
            <a:r>
              <a:rPr lang="vi-VN" sz="2400" b="1" dirty="0">
                <a:latin typeface="+mj-lt"/>
              </a:rPr>
              <a:t>là mười điều thiện nên làm, trong đó</a:t>
            </a:r>
            <a:r>
              <a:rPr lang="vi-VN" sz="2400" dirty="0">
                <a:latin typeface="+mj-lt"/>
              </a:rPr>
              <a:t>:</a:t>
            </a:r>
          </a:p>
          <a:p>
            <a:pPr algn="just"/>
            <a:r>
              <a:rPr lang="vi-VN" sz="2400" dirty="0">
                <a:latin typeface="+mj-lt"/>
              </a:rPr>
              <a:t>+ Ba điều thiện về thân: không sát sinh, không trộm cắp, không tà dâm;</a:t>
            </a:r>
          </a:p>
          <a:p>
            <a:pPr algn="just"/>
            <a:r>
              <a:rPr lang="vi-VN" sz="2400" dirty="0">
                <a:latin typeface="+mj-lt"/>
              </a:rPr>
              <a:t>+ Bốn điều thiện về khẩu: không nói dối, không nói hai chiều, không nói điều ác, không nói thêu dệt;</a:t>
            </a:r>
          </a:p>
          <a:p>
            <a:pPr algn="just"/>
            <a:r>
              <a:rPr lang="vi-VN" sz="2400" dirty="0">
                <a:latin typeface="+mj-lt"/>
              </a:rPr>
              <a:t>+ Ba điều thiện về ý: không tham lam, không giận dữ, không tà kiến.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228600"/>
            <a:ext cx="67818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Cốt lõi của giáo luật Phật giáo là </a:t>
            </a:r>
            <a:endParaRPr lang="en-US" sz="2800" dirty="0" smtClean="0">
              <a:latin typeface="+mj-lt"/>
            </a:endParaRPr>
          </a:p>
          <a:p>
            <a:pPr algn="ctr"/>
            <a:r>
              <a:rPr lang="vi-VN" sz="2800" dirty="0" smtClean="0">
                <a:latin typeface="+mj-lt"/>
              </a:rPr>
              <a:t>“</a:t>
            </a:r>
            <a:r>
              <a:rPr lang="vi-VN" sz="2800" dirty="0">
                <a:latin typeface="+mj-lt"/>
              </a:rPr>
              <a:t>Ngũ giới” và “Thập thiện”.</a:t>
            </a:r>
          </a:p>
        </p:txBody>
      </p:sp>
    </p:spTree>
    <p:extLst>
      <p:ext uri="{BB962C8B-B14F-4D97-AF65-F5344CB8AC3E}">
        <p14:creationId xmlns:p14="http://schemas.microsoft.com/office/powerpoint/2010/main" val="4014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HAIYEN\DAY_HOC\DIALI_8\BAI_5_DANCUXAHOI_CHAUA\Dharma_Whee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63802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5720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dirty="0">
                <a:latin typeface="+mj-lt"/>
              </a:rPr>
              <a:t>Biểu tượng của </a:t>
            </a:r>
            <a:r>
              <a:rPr lang="en-US" sz="2000" b="1" dirty="0" err="1" smtClean="0">
                <a:latin typeface="+mj-lt"/>
              </a:rPr>
              <a:t>Phật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giáo</a:t>
            </a:r>
            <a:endParaRPr lang="en-US" sz="2000" b="1" dirty="0" smtClean="0">
              <a:latin typeface="+mj-lt"/>
            </a:endParaRPr>
          </a:p>
          <a:p>
            <a:pPr algn="ctr"/>
            <a:r>
              <a:rPr lang="en-US" sz="2000" b="1" dirty="0" smtClean="0">
                <a:latin typeface="+mj-lt"/>
              </a:rPr>
              <a:t> </a:t>
            </a:r>
            <a:r>
              <a:rPr lang="vi-VN" b="1" dirty="0">
                <a:latin typeface="+mj-lt"/>
              </a:rPr>
              <a:t>được thế giới biết đến</a:t>
            </a:r>
            <a:endParaRPr lang="en-US" b="1" dirty="0">
              <a:latin typeface="+mj-lt"/>
            </a:endParaRPr>
          </a:p>
        </p:txBody>
      </p:sp>
      <p:pic>
        <p:nvPicPr>
          <p:cNvPr id="3075" name="Picture 3" descr="C:\Users\User\Downloads\Seokguram_Budd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043364" cy="551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24400" y="55146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>
                <a:latin typeface="+mj-lt"/>
              </a:rPr>
              <a:t>Tượng Đức Phật </a:t>
            </a:r>
            <a:r>
              <a:rPr lang="vi-VN" b="1" dirty="0">
                <a:latin typeface="+mj-lt"/>
                <a:hlinkClick r:id="rId4" tooltip="Thích Ca Mâu Ni"/>
              </a:rPr>
              <a:t>Thích Ca Mâu </a:t>
            </a:r>
            <a:r>
              <a:rPr lang="vi-VN" b="1" dirty="0" smtClean="0">
                <a:latin typeface="+mj-lt"/>
                <a:hlinkClick r:id="rId4" tooltip="Thích Ca Mâu Ni"/>
              </a:rPr>
              <a:t>Ni</a:t>
            </a:r>
            <a:r>
              <a:rPr lang="en-US" b="1" dirty="0" smtClean="0">
                <a:latin typeface="+mj-lt"/>
              </a:rPr>
              <a:t> </a:t>
            </a:r>
            <a:r>
              <a:rPr lang="vi-VN" b="1" dirty="0" smtClean="0">
                <a:latin typeface="+mj-lt"/>
              </a:rPr>
              <a:t>tại</a:t>
            </a:r>
            <a:r>
              <a:rPr lang="vi-VN" b="1" dirty="0">
                <a:latin typeface="+mj-lt"/>
              </a:rPr>
              <a:t> </a:t>
            </a:r>
            <a:r>
              <a:rPr lang="vi-VN" b="1" dirty="0">
                <a:latin typeface="+mj-lt"/>
                <a:hlinkClick r:id="rId5" tooltip="Chùa Seokguram (trang chưa được viết)"/>
              </a:rPr>
              <a:t>chùa Seokguram</a:t>
            </a:r>
            <a:r>
              <a:rPr lang="vi-VN" b="1" dirty="0">
                <a:latin typeface="+mj-lt"/>
              </a:rPr>
              <a:t>,</a:t>
            </a:r>
            <a:r>
              <a:rPr lang="vi-VN" b="1" dirty="0">
                <a:latin typeface="+mj-lt"/>
                <a:hlinkClick r:id="rId6" tooltip="Hàn Quốc"/>
              </a:rPr>
              <a:t>Hàn Quốc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53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8814" y="380999"/>
            <a:ext cx="442460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Đây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là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tôn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giáo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nào</a:t>
            </a:r>
            <a:r>
              <a:rPr lang="en-US" sz="3600" dirty="0" smtClean="0">
                <a:latin typeface="Comic Sans MS" pitchFamily="66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7751" y="1266965"/>
            <a:ext cx="80329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2,2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751" y="2384171"/>
            <a:ext cx="6051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333559"/>
            <a:ext cx="8443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Pa – le 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xtin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9821" y="4373066"/>
            <a:ext cx="8271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Tin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12510" y="1155704"/>
            <a:ext cx="990666" cy="98263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sp>
        <p:nvSpPr>
          <p:cNvPr id="10" name="Diamond 9"/>
          <p:cNvSpPr/>
          <p:nvPr/>
        </p:nvSpPr>
        <p:spPr>
          <a:xfrm>
            <a:off x="12510" y="2138342"/>
            <a:ext cx="990666" cy="982638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2</a:t>
            </a:r>
            <a:endParaRPr lang="en-US" sz="4000" b="1" dirty="0"/>
          </a:p>
        </p:txBody>
      </p:sp>
      <p:sp>
        <p:nvSpPr>
          <p:cNvPr id="11" name="Diamond 10"/>
          <p:cNvSpPr/>
          <p:nvPr/>
        </p:nvSpPr>
        <p:spPr>
          <a:xfrm>
            <a:off x="30371" y="3134628"/>
            <a:ext cx="990666" cy="982638"/>
          </a:xfrm>
          <a:prstGeom prst="diamo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3</a:t>
            </a:r>
            <a:endParaRPr lang="en-US" sz="4000" b="1" dirty="0"/>
          </a:p>
        </p:txBody>
      </p:sp>
      <p:sp>
        <p:nvSpPr>
          <p:cNvPr id="12" name="Diamond 11"/>
          <p:cNvSpPr/>
          <p:nvPr/>
        </p:nvSpPr>
        <p:spPr>
          <a:xfrm>
            <a:off x="15586" y="4174136"/>
            <a:ext cx="990666" cy="982638"/>
          </a:xfrm>
          <a:prstGeom prst="diamo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4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35836" y="5715000"/>
            <a:ext cx="532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KI – TÔ GIÁO (CƠ ĐỐC GIÁO)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HAIYEN\DAY_HOC\DIALI_8\BAI_5_DANCUXAHOI_CHAUA\800px-StJohnsAshfield_StainedGlass_GoodShepherd_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38" y="457200"/>
            <a:ext cx="758434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9523" y="6365628"/>
            <a:ext cx="248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Đức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chúa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giê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su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948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381" y="36394"/>
            <a:ext cx="89691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5: ĐẶC ĐIỂM DÂN CƯ,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 HỘI CHÂU Á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HAIYEN\DAY_HOC\DIALI_6\BAI4_PHUONGHUONGTRENBANDO\225px-Sivakempf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59015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HAIYEN\DAY_HOC\DIALI_6\BAI4_PHUONGHUONGTRENBANDO\Dharma_Wheel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90720"/>
            <a:ext cx="1723598" cy="172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HAIYEN\DAY_HOC\DIALI_6\BAI4_PHUONGHUONGTRENBANDO\150px-IslamSymbo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41" y="1905000"/>
            <a:ext cx="1467946" cy="153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HAIYEN\DAY_HOC\DIALI_6\BAI4_PHUONGHUONGTRENBANDO\Chua-Ba-Ngo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1" y="3355559"/>
            <a:ext cx="508000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47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5764" y="3624"/>
            <a:ext cx="567976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154618"/>
              </p:ext>
            </p:extLst>
          </p:nvPr>
        </p:nvGraphicFramePr>
        <p:xfrm>
          <a:off x="0" y="838199"/>
          <a:ext cx="9144000" cy="34346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2200"/>
                <a:gridCol w="2438400"/>
                <a:gridCol w="4343400"/>
              </a:tblGrid>
              <a:tr h="774192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Times New Roman" pitchFamily="18" charset="0"/>
                          <a:cs typeface="Times New Roman" pitchFamily="18" charset="0"/>
                        </a:rPr>
                        <a:t>Tôn</a:t>
                      </a:r>
                      <a:r>
                        <a:rPr lang="en-US" sz="28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giáo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598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Ấn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Ấn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TK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thiên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kỉ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TCN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85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Phật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Ấn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TK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VI  TCN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85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Ki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Pa – le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xtin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85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Hồi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Ả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rập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Xê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TK VII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CN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15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2" name="WordArt 2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790700" cy="52387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pattFill prst="sphere">
                    <a:fgClr>
                      <a:srgbClr val="00FFFF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9525">
                  <a:pattFill prst="sphere">
                    <a:fgClr>
                      <a:srgbClr val="00FFFF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9525">
                  <a:pattFill prst="sphere">
                    <a:fgClr>
                      <a:srgbClr val="00FFFF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  <a:endParaRPr lang="en-US" sz="3600" kern="10" dirty="0">
              <a:ln w="9525">
                <a:pattFill prst="sphere">
                  <a:fgClr>
                    <a:srgbClr val="00FF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93" name="WordArt 29" descr="Trellis"/>
          <p:cNvSpPr>
            <a:spLocks noChangeArrowheads="1" noChangeShapeType="1" noTextEdit="1"/>
          </p:cNvSpPr>
          <p:nvPr/>
        </p:nvSpPr>
        <p:spPr bwMode="auto">
          <a:xfrm>
            <a:off x="2190750" y="152400"/>
            <a:ext cx="634365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00FF00"/>
              </a:extrusionClr>
            </a:sp3d>
          </a:bodyPr>
          <a:lstStyle/>
          <a:p>
            <a:pPr algn="ctr"/>
            <a:r>
              <a:rPr lang="vi-VN" sz="3600" i="1" kern="10" dirty="0">
                <a:ln w="9525">
                  <a:round/>
                  <a:headEnd/>
                  <a:tailEnd/>
                </a:ln>
                <a:pattFill prst="trellis">
                  <a:fgClr>
                    <a:srgbClr val="00FF00"/>
                  </a:fgClr>
                  <a:bgClr>
                    <a:schemeClr val="tx1"/>
                  </a:bgClr>
                </a:pattFill>
                <a:latin typeface="+mj-lt"/>
                <a:cs typeface="Arial"/>
              </a:rPr>
              <a:t>ĐẶCĐIỂM DÂN CƯ-XÃ HỘI CHÂU Á</a:t>
            </a:r>
            <a:endParaRPr lang="en-US" sz="3600" i="1" kern="10" dirty="0">
              <a:ln w="9525">
                <a:round/>
                <a:headEnd/>
                <a:tailEnd/>
              </a:ln>
              <a:pattFill prst="trellis">
                <a:fgClr>
                  <a:srgbClr val="00FF00"/>
                </a:fgClr>
                <a:bgClr>
                  <a:schemeClr val="tx1"/>
                </a:bgClr>
              </a:pattFill>
              <a:latin typeface="+mj-lt"/>
              <a:cs typeface="Arial"/>
            </a:endParaRP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228600" y="76200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 – MỘT CHÂU LỤC ĐÔNG DÂN NHẤT THẾ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304800" y="305818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II- DÂN CƯ THUỘC NHIỀU CHỦNG TỘC </a:t>
            </a:r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0" y="1219200"/>
            <a:ext cx="8991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61%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giới.Hiện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nay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0" y="3465493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-it , Ơ-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-ô-it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xtra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-it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228600" y="435358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III- NƠI RA ĐỜI CỦA CÁC TÔN GIÁO LỚN</a:t>
            </a: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0" y="4826675"/>
            <a:ext cx="9144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Ki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819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5" grpId="0"/>
      <p:bldP spid="11297" grpId="0"/>
      <p:bldP spid="11298" grpId="0"/>
      <p:bldP spid="11299" grpId="0"/>
      <p:bldP spid="113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495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Á,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Á 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881" y="194196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riệu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0995" y="5121765"/>
            <a:ext cx="1393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302" y="6405726"/>
            <a:ext cx="8493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2015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94192358"/>
              </p:ext>
            </p:extLst>
          </p:nvPr>
        </p:nvGraphicFramePr>
        <p:xfrm>
          <a:off x="1918850" y="1709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15764" y="3624"/>
            <a:ext cx="654698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7365" y="3359165"/>
            <a:ext cx="466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2800" b="1" dirty="0" err="1" smtClean="0">
                <a:solidFill>
                  <a:srgbClr val="0070C0"/>
                </a:solidFill>
                <a:sym typeface="Wingdings" pitchFamily="2" charset="2"/>
              </a:rPr>
              <a:t>Chiếm</a:t>
            </a:r>
            <a:r>
              <a:rPr lang="en-US" sz="2800" b="1" dirty="0" smtClean="0">
                <a:solidFill>
                  <a:srgbClr val="0070C0"/>
                </a:solidFill>
                <a:sym typeface="Wingdings" pitchFamily="2" charset="2"/>
              </a:rPr>
              <a:t>: 60% </a:t>
            </a:r>
            <a:r>
              <a:rPr lang="en-US" sz="2800" b="1" dirty="0" err="1" smtClean="0">
                <a:solidFill>
                  <a:srgbClr val="0070C0"/>
                </a:solidFill>
                <a:sym typeface="Wingdings" pitchFamily="2" charset="2"/>
              </a:rPr>
              <a:t>dân</a:t>
            </a:r>
            <a:r>
              <a:rPr lang="en-US" sz="28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sym typeface="Wingdings" pitchFamily="2" charset="2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sym typeface="Wingdings" pitchFamily="2" charset="2"/>
              </a:rPr>
              <a:t>thế</a:t>
            </a:r>
            <a:r>
              <a:rPr lang="en-US" sz="28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sym typeface="Wingdings" pitchFamily="2" charset="2"/>
              </a:rPr>
              <a:t>giới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171356"/>
              </p:ext>
            </p:extLst>
          </p:nvPr>
        </p:nvGraphicFramePr>
        <p:xfrm>
          <a:off x="-1" y="655861"/>
          <a:ext cx="8697923" cy="593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942110" y="711281"/>
            <a:ext cx="0" cy="3347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333505" y="562499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77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7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676894"/>
              </p:ext>
            </p:extLst>
          </p:nvPr>
        </p:nvGraphicFramePr>
        <p:xfrm>
          <a:off x="0" y="381000"/>
          <a:ext cx="9144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1447800" y="381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534400" y="5638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0" y="6324600"/>
            <a:ext cx="7880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2014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960" y="4156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gia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367012" y="4840858"/>
            <a:ext cx="801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Triệu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người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777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HAIYEN\DAY_HOC\DIALI_8\BAI_5_DANCUXAHOI_CHAUA\tỉ lệ gia tăng tự nhiê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" y="0"/>
            <a:ext cx="9144000" cy="431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47" y="4038600"/>
            <a:ext cx="8968854" cy="1156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Wingdings"/>
              <a:buChar char="à"/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98" y="4953000"/>
            <a:ext cx="9121254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2015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Á: 4,4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1,09%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khoảng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48 000 000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55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HAIYEN\DAY_HOC\DIALI_8\BAI_5_DANCUXAHOI_CHAUA\mật độ dân số 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181600"/>
            <a:ext cx="9144000" cy="1156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Wingdings"/>
              <a:buChar char="à"/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5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5764" y="3624"/>
            <a:ext cx="552747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SC000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88399"/>
            <a:ext cx="7239000" cy="626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59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lombardism.files.wordpress.com/2012/06/europid1.jpg?w=245&amp;h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57600"/>
            <a:ext cx="2333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https://lombardism.files.wordpress.com/2012/06/mongoloid2.jpg?w=203&amp;h=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657600"/>
            <a:ext cx="19335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https://lombardism.files.wordpress.com/2012/06/negroid.jpg?w=199&amp;h=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657600"/>
            <a:ext cx="1895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Brace 6"/>
          <p:cNvSpPr/>
          <p:nvPr/>
        </p:nvSpPr>
        <p:spPr>
          <a:xfrm rot="5400000">
            <a:off x="5562600" y="2286000"/>
            <a:ext cx="685800" cy="1905000"/>
          </a:xfrm>
          <a:prstGeom prst="righ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28600"/>
            <a:ext cx="61722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67251" y="2542759"/>
            <a:ext cx="1598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Ô – </a:t>
            </a:r>
            <a:r>
              <a:rPr lang="en-US" b="1" dirty="0" err="1" smtClean="0"/>
              <a:t>xtra</a:t>
            </a:r>
            <a:r>
              <a:rPr lang="en-US" b="1" dirty="0" smtClean="0"/>
              <a:t> – </a:t>
            </a:r>
            <a:r>
              <a:rPr lang="en-US" b="1" dirty="0" err="1" smtClean="0"/>
              <a:t>lô</a:t>
            </a:r>
            <a:r>
              <a:rPr lang="en-US" b="1" dirty="0" smtClean="0"/>
              <a:t> -it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311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5764" y="3624"/>
            <a:ext cx="567976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0"/>
            <a:ext cx="8229600" cy="944562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11250"/>
            <a:ext cx="9144000" cy="511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357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859</Words>
  <Application>Microsoft Office PowerPoint</Application>
  <PresentationFormat>On-screen Show (4:3)</PresentationFormat>
  <Paragraphs>126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Sự phân bố của tôn giáo trên thế giới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51</cp:revision>
  <dcterms:created xsi:type="dcterms:W3CDTF">2016-08-28T09:22:22Z</dcterms:created>
  <dcterms:modified xsi:type="dcterms:W3CDTF">2021-09-04T05:07:09Z</dcterms:modified>
</cp:coreProperties>
</file>